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578" r:id="rId3"/>
    <p:sldId id="629" r:id="rId4"/>
    <p:sldId id="646" r:id="rId5"/>
    <p:sldId id="631" r:id="rId6"/>
    <p:sldId id="630" r:id="rId7"/>
    <p:sldId id="581" r:id="rId8"/>
    <p:sldId id="640" r:id="rId9"/>
    <p:sldId id="637" r:id="rId10"/>
    <p:sldId id="639" r:id="rId11"/>
    <p:sldId id="642" r:id="rId12"/>
    <p:sldId id="643" r:id="rId13"/>
    <p:sldId id="641" r:id="rId14"/>
    <p:sldId id="648" r:id="rId15"/>
    <p:sldId id="647" r:id="rId16"/>
    <p:sldId id="644" r:id="rId17"/>
    <p:sldId id="650" r:id="rId18"/>
    <p:sldId id="653" r:id="rId19"/>
    <p:sldId id="654" r:id="rId20"/>
    <p:sldId id="652" r:id="rId21"/>
    <p:sldId id="645" r:id="rId22"/>
    <p:sldId id="649" r:id="rId23"/>
    <p:sldId id="651" r:id="rId24"/>
    <p:sldId id="655" r:id="rId25"/>
    <p:sldId id="636" r:id="rId26"/>
    <p:sldId id="62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51" autoAdjust="0"/>
    <p:restoredTop sz="94660"/>
  </p:normalViewPr>
  <p:slideViewPr>
    <p:cSldViewPr snapToGrid="0">
      <p:cViewPr varScale="1">
        <p:scale>
          <a:sx n="93" d="100"/>
          <a:sy n="93" d="100"/>
        </p:scale>
        <p:origin x="8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014E8-0C67-44FF-B31E-431E08141550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64CE1-DE61-43CE-88D2-D2DEDEB2FE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807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A5CEF-E375-7853-A252-CBE9E6145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51BCB-31EE-DC45-084B-0C7F4C00E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30BB8-0CA7-5160-054A-BEEFB3E4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22B9F-69B5-4C61-6E3A-89F80002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399BD-33E0-52A0-88FC-7E278687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1F9F-6B90-797B-25C6-1B6B4F27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CE3F3-4A40-F44F-53DC-5958341AD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58D7D-4734-7484-793C-E7D3841D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A64CB-AC16-4EA4-A212-9721D910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BE066-83A8-971E-D54E-059CB9D86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33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4EA6DF-DB40-3B4C-93FB-AB87DC007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DAC23-1AFE-8D41-4591-6FA1A05D8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AD0E-81A4-2047-36A9-14625039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3F037-F0E0-FCFA-323A-23D9516DF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980DB-138C-314D-70E2-19E299CD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53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ng_color_bar_wid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0480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71618" y="6391470"/>
            <a:ext cx="590857" cy="416135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9B2EED77-FD86-8E4F-B2DE-1BCA452A82A9}" type="slidenum">
              <a:rPr lang="en-US" sz="800" kern="0" smtClean="0">
                <a:solidFill>
                  <a:srgbClr val="474747"/>
                </a:solidFill>
                <a:latin typeface="Arial"/>
                <a:cs typeface="Arial"/>
              </a:rPr>
              <a:pPr defTabSz="1219170">
                <a:defRPr/>
              </a:pPr>
              <a:t>‹#›</a:t>
            </a:fld>
            <a:endParaRPr lang="en-US" sz="800" kern="0" dirty="0">
              <a:solidFill>
                <a:srgbClr val="474747"/>
              </a:solidFill>
              <a:latin typeface="Arial"/>
              <a:cs typeface="Arial"/>
            </a:endParaRPr>
          </a:p>
        </p:txBody>
      </p:sp>
      <p:sp>
        <p:nvSpPr>
          <p:cNvPr id="7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806368" y="138567"/>
            <a:ext cx="8075203" cy="84031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1336104" y="1919754"/>
            <a:ext cx="3916808" cy="4116093"/>
          </a:xfrm>
          <a:prstGeom prst="rect">
            <a:avLst/>
          </a:prstGeom>
        </p:spPr>
        <p:txBody>
          <a:bodyPr vert="horz"/>
          <a:lstStyle>
            <a:lvl1pPr marL="150280" marR="0" indent="-15028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F"/>
              </a:buClr>
              <a:buSzTx/>
              <a:buFont typeface="Arial"/>
              <a:buChar char="•"/>
              <a:tabLst/>
              <a:defRPr sz="1600">
                <a:solidFill>
                  <a:srgbClr val="47474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Leader: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a </a:t>
            </a:r>
            <a:r>
              <a:rPr lang="en-US" dirty="0" err="1"/>
              <a:t>maximus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, et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vitae.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id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et </a:t>
            </a:r>
            <a:r>
              <a:rPr lang="en-US" dirty="0" err="1"/>
              <a:t>pulvinar</a:t>
            </a:r>
            <a:r>
              <a:rPr lang="en-US" dirty="0"/>
              <a:t> nisi.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9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6719269" y="1919754"/>
            <a:ext cx="3916808" cy="4116093"/>
          </a:xfrm>
          <a:prstGeom prst="rect">
            <a:avLst/>
          </a:prstGeom>
        </p:spPr>
        <p:txBody>
          <a:bodyPr vert="horz"/>
          <a:lstStyle>
            <a:lvl1pPr marL="150280" marR="0" indent="-15028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F"/>
              </a:buClr>
              <a:buSzTx/>
              <a:buFont typeface="Arial"/>
              <a:buChar char="•"/>
              <a:tabLst/>
              <a:defRPr sz="1600">
                <a:solidFill>
                  <a:srgbClr val="47474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Leader: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a </a:t>
            </a:r>
            <a:r>
              <a:rPr lang="en-US" dirty="0" err="1"/>
              <a:t>maximus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, et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vitae.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id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et </a:t>
            </a:r>
            <a:r>
              <a:rPr lang="en-US" dirty="0" err="1"/>
              <a:t>pulvinar</a:t>
            </a:r>
            <a:r>
              <a:rPr lang="en-US" dirty="0"/>
              <a:t> nisi.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45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94394-18DC-60D4-A857-53A80E8A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ABDA3-08FA-C261-3793-FB871B836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A455A-3D7B-3674-F62A-3C635A23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2466E-A243-B9A9-EA06-2E70A43A5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92B8-543B-A15B-C032-703264DE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81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1FAD-050A-43C1-B1A5-0B66974A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E9FA5-B4E5-4EC6-69E1-73FA33FE0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53EDE-882B-D9B3-1F55-7F82F372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998D6-1AA3-033A-66D7-5FBD4E75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0E223-9A4F-80CA-4F06-39BD6464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75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56956-4E17-2EB1-94A0-5C3508F7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3DD0A-C60A-BE22-BA12-3F7F3D76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6C0C0-56FA-2FB9-C7F8-4F1567D94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30328-9E88-ACF5-82E6-37001F53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05B44-659E-695C-B48E-462C89AA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7D39C-C873-A319-6CE9-1FFFE2F36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37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6A16A-445F-47BF-D2BB-450BF1C7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390F5-03A6-B84D-BA65-4018AD625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0D34F-E4C0-DE82-C914-AF16D71E1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F3941-2FE3-CC48-441B-3FA352874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01C52C-D54F-AEC4-D2FF-FC881E67A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D6F281-1787-1016-0D71-E6944CEF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313592-5609-5950-11E9-A7DDD5CC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3F8869-B87C-5B98-2CAA-C9E64FB9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5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48725-04D4-AD99-96BD-6A4005B3B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A02155-3B82-A118-88B1-130B220F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39111-6666-CCD2-4FE7-F3C92703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1C01E-F25F-4C5A-5829-95618A858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78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DC3489-994A-8D89-E4E6-C411B7E74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774DA-D526-AFF8-A141-6918A9C4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4CF91-42BC-0888-51B9-5B5942E7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59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BE21-EBFC-01C0-9A16-528CDF63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9A872-966D-D362-37B9-81165A0FE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6FFA8-DFC9-76EC-F36A-B4F08EA59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CED8C-C1F6-F725-DDBD-817FA0B6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40076-AFA5-E444-342D-4F63705D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7662-F9F4-1E27-F3C2-EA41A0056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20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FA153-C456-DBAD-593F-5255C6CC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1ADC84-3B2D-F441-E90F-F8899ECEF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EE3B6-5358-0F1B-0EB2-9E292B61E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48F7F-3681-3B9D-1552-F5C9B58F5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2EAC4-C042-7FF6-A75B-8C8B89FC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2BC78-755D-45C8-6B7A-D4FA853B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5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E3A512-E201-CF8A-B3C9-BC32FB75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79510-0A45-F088-E9A0-1AF54139F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7275D-B4FD-FD8A-EFF3-73690C17D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9E92D-E660-485C-91D0-0A5699B7018F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0957B-2E98-0ABF-74B4-5139EF3E9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24074-6C16-7C61-3D3D-AC9E5795C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DA3CEC6-5715-065C-1692-87B7396DB4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46" y="5480782"/>
            <a:ext cx="1362892" cy="1368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A1D60-F667-06ED-EAA9-CC6B28E62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3785" y="2834708"/>
            <a:ext cx="7226105" cy="1524272"/>
          </a:xfrm>
        </p:spPr>
        <p:txBody>
          <a:bodyPr>
            <a:normAutofit fontScale="90000"/>
          </a:bodyPr>
          <a:lstStyle/>
          <a:p>
            <a:r>
              <a:rPr lang="hu-HU" sz="4800" dirty="0">
                <a:solidFill>
                  <a:schemeClr val="tx2"/>
                </a:solidFill>
              </a:rPr>
              <a:t>Helyes cementezési technika – Hogy csinálom én és mit mond az irodalom</a:t>
            </a:r>
            <a:endParaRPr lang="en-GB" sz="48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2A179-8D61-618F-2982-46B239F1D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522201" y="8318231"/>
            <a:ext cx="6168325" cy="881861"/>
          </a:xfrm>
        </p:spPr>
        <p:txBody>
          <a:bodyPr/>
          <a:lstStyle/>
          <a:p>
            <a:r>
              <a:rPr lang="hu-HU" dirty="0">
                <a:solidFill>
                  <a:schemeClr val="tx2"/>
                </a:solidFill>
              </a:rPr>
              <a:t>Sisák Krisztián</a:t>
            </a:r>
          </a:p>
          <a:p>
            <a:r>
              <a:rPr lang="hu-HU" dirty="0">
                <a:solidFill>
                  <a:schemeClr val="tx2"/>
                </a:solidFill>
              </a:rPr>
              <a:t>SZTE Ortopédiai Klinika</a:t>
            </a:r>
          </a:p>
          <a:p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D82F24D-47BF-7A1C-056D-E0AC28F5CC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716" y="57402"/>
            <a:ext cx="3810000" cy="94792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05652" y="5528831"/>
            <a:ext cx="5704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303364"/>
                </a:solidFill>
              </a:rPr>
              <a:t>Protézis Kerekasztal 2023.11.11.</a:t>
            </a:r>
          </a:p>
          <a:p>
            <a:pPr algn="ctr"/>
            <a:r>
              <a:rPr lang="hu-HU" b="1" dirty="0">
                <a:solidFill>
                  <a:srgbClr val="303364"/>
                </a:solidFill>
              </a:rPr>
              <a:t>Országos Gerincgyógyászati Központ </a:t>
            </a:r>
            <a:endParaRPr lang="en-US" b="1" dirty="0">
              <a:solidFill>
                <a:srgbClr val="303364"/>
              </a:solidFill>
            </a:endParaRPr>
          </a:p>
          <a:p>
            <a:pPr algn="ctr"/>
            <a:endParaRPr lang="en-US" b="1" i="0" dirty="0">
              <a:solidFill>
                <a:srgbClr val="303364"/>
              </a:solidFill>
              <a:effectLst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F0B0535-AD5A-7245-BF1E-8F42A6B7EC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1964497"/>
            <a:ext cx="4814060" cy="320937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72580C6-3EB3-C348-B187-6F15C3E04A75}"/>
              </a:ext>
            </a:extLst>
          </p:cNvPr>
          <p:cNvSpPr txBox="1">
            <a:spLocks/>
          </p:cNvSpPr>
          <p:nvPr/>
        </p:nvSpPr>
        <p:spPr>
          <a:xfrm>
            <a:off x="159513" y="4488674"/>
            <a:ext cx="6168325" cy="881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tx2"/>
                </a:solidFill>
              </a:rPr>
              <a:t>Sisák Krisztián</a:t>
            </a:r>
          </a:p>
          <a:p>
            <a:r>
              <a:rPr lang="hu-HU" dirty="0">
                <a:solidFill>
                  <a:schemeClr val="tx2"/>
                </a:solidFill>
              </a:rPr>
              <a:t>SZTE Ortopédiai Klinika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A2C3DF2-DF20-7E46-9166-3E50664E0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8" y="411944"/>
            <a:ext cx="6296314" cy="20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9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65607A-B8BA-414D-B54B-35B5F031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838" y="365125"/>
            <a:ext cx="5479473" cy="1325563"/>
          </a:xfrm>
        </p:spPr>
        <p:txBody>
          <a:bodyPr/>
          <a:lstStyle/>
          <a:p>
            <a:r>
              <a:rPr lang="hu-HU" dirty="0"/>
              <a:t>1. Melyik cement?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31751D7-B302-4E47-8A19-3406AB71B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880" y="1715654"/>
            <a:ext cx="4435519" cy="4351338"/>
          </a:xfrm>
        </p:spPr>
        <p:txBody>
          <a:bodyPr/>
          <a:lstStyle/>
          <a:p>
            <a:r>
              <a:rPr lang="hu-HU" dirty="0"/>
              <a:t>magas viszkozitású</a:t>
            </a:r>
          </a:p>
          <a:p>
            <a:r>
              <a:rPr lang="hu-HU" dirty="0"/>
              <a:t>bizonyított cement </a:t>
            </a:r>
            <a:r>
              <a:rPr lang="hu-HU"/>
              <a:t>(regiszter)</a:t>
            </a:r>
            <a:endParaRPr lang="hu-HU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E22A3EC-C44D-754C-9E48-7DFB8584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165" y="127440"/>
            <a:ext cx="4592641" cy="322525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17FDD2C-16F5-414C-88E5-57D95B69E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94" y="127440"/>
            <a:ext cx="2498644" cy="630936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A87BED0-AF7F-234F-A1DC-CE1C96ED8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738" y="3373087"/>
            <a:ext cx="5689672" cy="308867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9530A1E-40FC-5147-8F90-2A8008B76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738" y="3505307"/>
            <a:ext cx="5689672" cy="308867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A2317A1-43C3-C049-9DEC-B56B6196C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738" y="3637309"/>
            <a:ext cx="5689672" cy="308867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FC4A459-9FF5-BD44-B3B3-897F716B8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738" y="3769321"/>
            <a:ext cx="5689672" cy="308867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99C25F6-980B-6940-9DC6-525215C85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452" y="3497814"/>
            <a:ext cx="3603148" cy="30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4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65607A-B8BA-414D-B54B-35B5F031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5" y="0"/>
            <a:ext cx="5479473" cy="1325563"/>
          </a:xfrm>
        </p:spPr>
        <p:txBody>
          <a:bodyPr/>
          <a:lstStyle/>
          <a:p>
            <a:r>
              <a:rPr lang="hu-HU" dirty="0"/>
              <a:t>1. Melyik cement?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31751D7-B302-4E47-8A19-3406AB71B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43" y="1253331"/>
            <a:ext cx="4435519" cy="4351338"/>
          </a:xfrm>
        </p:spPr>
        <p:txBody>
          <a:bodyPr/>
          <a:lstStyle/>
          <a:p>
            <a:r>
              <a:rPr lang="hu-HU" dirty="0"/>
              <a:t>hőmérséklet – tárolás</a:t>
            </a:r>
          </a:p>
          <a:p>
            <a:pPr lvl="1"/>
            <a:r>
              <a:rPr lang="hu-HU" dirty="0"/>
              <a:t>várakozási fázis</a:t>
            </a:r>
          </a:p>
          <a:p>
            <a:pPr lvl="1"/>
            <a:r>
              <a:rPr lang="hu-HU" dirty="0"/>
              <a:t>standard deviáció</a:t>
            </a:r>
          </a:p>
          <a:p>
            <a:r>
              <a:rPr lang="hu-HU" dirty="0"/>
              <a:t>standardizált keverés</a:t>
            </a:r>
          </a:p>
          <a:p>
            <a:pPr lvl="1"/>
            <a:r>
              <a:rPr lang="hu-HU" dirty="0"/>
              <a:t>1-2 kör/sec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FE5AF32-3DF7-1D4C-BE00-E1F336F7E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803" y="1541594"/>
            <a:ext cx="7127562" cy="41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32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65607A-B8BA-414D-B54B-35B5F031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5" y="0"/>
            <a:ext cx="5479473" cy="1325563"/>
          </a:xfrm>
        </p:spPr>
        <p:txBody>
          <a:bodyPr/>
          <a:lstStyle/>
          <a:p>
            <a:r>
              <a:rPr lang="hu-HU" dirty="0"/>
              <a:t>1. Melyik cement?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31751D7-B302-4E47-8A19-3406AB71B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43" y="1253331"/>
            <a:ext cx="4435519" cy="4351338"/>
          </a:xfrm>
        </p:spPr>
        <p:txBody>
          <a:bodyPr/>
          <a:lstStyle/>
          <a:p>
            <a:r>
              <a:rPr lang="hu-HU" dirty="0"/>
              <a:t>antibiotikum</a:t>
            </a:r>
          </a:p>
          <a:p>
            <a:pPr lvl="1"/>
            <a:r>
              <a:rPr lang="hu-HU" dirty="0" err="1"/>
              <a:t>gentamycin</a:t>
            </a:r>
            <a:endParaRPr lang="hu-HU" dirty="0"/>
          </a:p>
          <a:p>
            <a:pPr lvl="1"/>
            <a:r>
              <a:rPr lang="hu-HU" dirty="0"/>
              <a:t>leadás</a:t>
            </a:r>
          </a:p>
          <a:p>
            <a:pPr lvl="1"/>
            <a:r>
              <a:rPr lang="hu-HU" u="sng" dirty="0"/>
              <a:t>96.3 </a:t>
            </a:r>
            <a:r>
              <a:rPr lang="hu-HU" u="sng" dirty="0" err="1"/>
              <a:t>vs</a:t>
            </a:r>
            <a:r>
              <a:rPr lang="hu-HU" u="sng" dirty="0"/>
              <a:t> 95.5 – 10év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1ADC8FF-B098-E841-A620-D0FC6B34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054" y="159388"/>
            <a:ext cx="7529946" cy="353848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C13094A-45F2-8A4D-A37A-A3CBDD8CC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61" y="3220628"/>
            <a:ext cx="3755597" cy="366043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F69C978-78A4-484C-98CF-E6561AA03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22" y="3576205"/>
            <a:ext cx="4838093" cy="29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83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Cementezési technika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4815" cy="4351338"/>
          </a:xfrm>
        </p:spPr>
        <p:txBody>
          <a:bodyPr/>
          <a:lstStyle/>
          <a:p>
            <a:r>
              <a:rPr lang="hu-HU" dirty="0"/>
              <a:t>korai cementezés </a:t>
            </a:r>
          </a:p>
          <a:p>
            <a:pPr lvl="1"/>
            <a:r>
              <a:rPr lang="hu-HU" sz="1800" b="0" i="0" u="none" strike="noStrike" baseline="0" dirty="0">
                <a:solidFill>
                  <a:srgbClr val="2F2B20"/>
                </a:solidFill>
              </a:rPr>
              <a:t>korlátozott tisztitás</a:t>
            </a:r>
          </a:p>
          <a:p>
            <a:pPr lvl="1"/>
            <a:r>
              <a:rPr lang="en-US" sz="1800" b="0" i="0" u="none" strike="noStrike" baseline="0" dirty="0" err="1">
                <a:solidFill>
                  <a:srgbClr val="2F2B20"/>
                </a:solidFill>
              </a:rPr>
              <a:t>kézi</a:t>
            </a:r>
            <a:r>
              <a:rPr lang="en-US" sz="1800" b="0" i="0" u="none" strike="noStrike" baseline="0" dirty="0">
                <a:solidFill>
                  <a:srgbClr val="2F2B2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2F2B20"/>
                </a:solidFill>
              </a:rPr>
              <a:t>keverés</a:t>
            </a:r>
            <a:r>
              <a:rPr lang="en-US" sz="1800" b="0" i="0" u="none" strike="noStrike" baseline="0" dirty="0">
                <a:solidFill>
                  <a:srgbClr val="2F2B20"/>
                </a:solidFill>
              </a:rPr>
              <a:t>, </a:t>
            </a:r>
            <a:r>
              <a:rPr lang="en-US" sz="1800" b="0" i="0" u="none" strike="noStrike" baseline="0" dirty="0" err="1">
                <a:solidFill>
                  <a:srgbClr val="2F2B20"/>
                </a:solidFill>
              </a:rPr>
              <a:t>nyitottan</a:t>
            </a:r>
            <a:endParaRPr lang="hu-HU" sz="1800" b="0" i="0" u="none" strike="noStrike" baseline="0" dirty="0">
              <a:solidFill>
                <a:srgbClr val="2F2B20"/>
              </a:solidFill>
            </a:endParaRPr>
          </a:p>
          <a:p>
            <a:pPr lvl="1"/>
            <a:r>
              <a:rPr lang="en-US" sz="1800" dirty="0" err="1">
                <a:solidFill>
                  <a:srgbClr val="2F2B20"/>
                </a:solidFill>
              </a:rPr>
              <a:t>kézzel</a:t>
            </a:r>
            <a:r>
              <a:rPr lang="en-US" sz="1800" dirty="0">
                <a:solidFill>
                  <a:srgbClr val="2F2B20"/>
                </a:solidFill>
              </a:rPr>
              <a:t>, </a:t>
            </a:r>
            <a:r>
              <a:rPr lang="en-US" sz="1800" dirty="0" err="1">
                <a:solidFill>
                  <a:srgbClr val="2F2B20"/>
                </a:solidFill>
              </a:rPr>
              <a:t>már</a:t>
            </a:r>
            <a:r>
              <a:rPr lang="en-US" sz="1800" dirty="0">
                <a:solidFill>
                  <a:srgbClr val="2F2B20"/>
                </a:solidFill>
              </a:rPr>
              <a:t> </a:t>
            </a:r>
            <a:r>
              <a:rPr lang="en-US" sz="1800" dirty="0" err="1">
                <a:solidFill>
                  <a:srgbClr val="2F2B20"/>
                </a:solidFill>
              </a:rPr>
              <a:t>gyurmás</a:t>
            </a:r>
            <a:r>
              <a:rPr lang="en-US" sz="1800" dirty="0">
                <a:solidFill>
                  <a:srgbClr val="2F2B20"/>
                </a:solidFill>
              </a:rPr>
              <a:t> </a:t>
            </a:r>
            <a:r>
              <a:rPr lang="en-US" sz="1800" dirty="0" err="1">
                <a:solidFill>
                  <a:srgbClr val="2F2B20"/>
                </a:solidFill>
              </a:rPr>
              <a:t>cementtel</a:t>
            </a:r>
            <a:r>
              <a:rPr lang="en-US" sz="1800" dirty="0">
                <a:solidFill>
                  <a:srgbClr val="2F2B20"/>
                </a:solidFill>
              </a:rPr>
              <a:t> </a:t>
            </a:r>
            <a:r>
              <a:rPr lang="en-US" sz="1800" dirty="0" err="1">
                <a:solidFill>
                  <a:srgbClr val="2F2B20"/>
                </a:solidFill>
              </a:rPr>
              <a:t>cementezés</a:t>
            </a:r>
            <a:endParaRPr lang="hu-HU" sz="1800" b="0" i="0" u="none" strike="noStrike" baseline="0" dirty="0">
              <a:solidFill>
                <a:srgbClr val="2F2B20"/>
              </a:solidFill>
            </a:endParaRPr>
          </a:p>
          <a:p>
            <a:pPr lvl="1"/>
            <a:r>
              <a:rPr lang="hu-HU" sz="1800" b="0" i="0" u="none" strike="noStrike" baseline="0" dirty="0">
                <a:solidFill>
                  <a:srgbClr val="2F2B20"/>
                </a:solidFill>
              </a:rPr>
              <a:t>ujjal - </a:t>
            </a:r>
            <a:r>
              <a:rPr lang="hu-HU" sz="1800" b="0" i="0" u="none" strike="noStrike" baseline="0" dirty="0" err="1">
                <a:solidFill>
                  <a:srgbClr val="2F2B20"/>
                </a:solidFill>
              </a:rPr>
              <a:t>pressurization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1588E2A-4A07-2A67-F5B6-67292AA80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374" y="1825625"/>
            <a:ext cx="4064723" cy="37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79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08" y="86824"/>
            <a:ext cx="6705600" cy="1325563"/>
          </a:xfrm>
        </p:spPr>
        <p:txBody>
          <a:bodyPr/>
          <a:lstStyle/>
          <a:p>
            <a:r>
              <a:rPr lang="hu-HU" dirty="0"/>
              <a:t>2. Cementing </a:t>
            </a:r>
            <a:r>
              <a:rPr lang="hu-HU" dirty="0" err="1"/>
              <a:t>technique</a:t>
            </a:r>
            <a:r>
              <a:rPr lang="hu-HU" dirty="0"/>
              <a:t> - </a:t>
            </a:r>
            <a:r>
              <a:rPr lang="hu-HU" dirty="0" err="1"/>
              <a:t>evolution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40" y="1412387"/>
            <a:ext cx="8701454" cy="4351338"/>
          </a:xfrm>
        </p:spPr>
        <p:txBody>
          <a:bodyPr>
            <a:noAutofit/>
          </a:bodyPr>
          <a:lstStyle/>
          <a:p>
            <a:pPr algn="l"/>
            <a:r>
              <a:rPr lang="hu-HU" sz="2000" dirty="0">
                <a:solidFill>
                  <a:srgbClr val="2F2B20"/>
                </a:solidFill>
              </a:rPr>
              <a:t>k</a:t>
            </a:r>
            <a:r>
              <a:rPr lang="en-US" sz="2000" b="0" i="0" u="none" strike="noStrike" baseline="0" dirty="0" err="1">
                <a:solidFill>
                  <a:srgbClr val="2F2B20"/>
                </a:solidFill>
              </a:rPr>
              <a:t>ey</a:t>
            </a:r>
            <a:r>
              <a:rPr lang="en-US" sz="2000" b="0" i="0" u="none" strike="noStrike" baseline="0" dirty="0">
                <a:solidFill>
                  <a:srgbClr val="2F2B20"/>
                </a:solidFill>
              </a:rPr>
              <a:t> papers or milestones in TKR Cementing technique:</a:t>
            </a:r>
          </a:p>
          <a:p>
            <a:pPr algn="l"/>
            <a:r>
              <a:rPr lang="hu-HU" sz="2000" dirty="0" err="1">
                <a:solidFill>
                  <a:srgbClr val="2F2B20"/>
                </a:solidFill>
              </a:rPr>
              <a:t>b</a:t>
            </a:r>
            <a:r>
              <a:rPr lang="hu-HU" sz="2000" b="0" i="0" u="none" strike="noStrike" baseline="0" dirty="0" err="1">
                <a:solidFill>
                  <a:srgbClr val="2F2B20"/>
                </a:solidFill>
              </a:rPr>
              <a:t>one‐bed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preparation</a:t>
            </a:r>
          </a:p>
          <a:p>
            <a:pPr lvl="1"/>
            <a:r>
              <a:rPr lang="hu-HU" sz="2000" dirty="0">
                <a:solidFill>
                  <a:srgbClr val="2F2B20"/>
                </a:solidFill>
              </a:rPr>
              <a:t>w</a:t>
            </a:r>
            <a:r>
              <a:rPr lang="en-US" sz="2000" b="0" i="0" u="none" strike="noStrike" baseline="0" dirty="0" err="1">
                <a:solidFill>
                  <a:srgbClr val="2F2B20"/>
                </a:solidFill>
              </a:rPr>
              <a:t>ashing</a:t>
            </a:r>
            <a:r>
              <a:rPr lang="en-US" sz="2000" b="0" i="0" u="none" strike="noStrike" baseline="0" dirty="0">
                <a:solidFill>
                  <a:srgbClr val="2F2B20"/>
                </a:solidFill>
              </a:rPr>
              <a:t> the bone using pulsed lavage, enhances cement penetration</a:t>
            </a:r>
            <a:r>
              <a:rPr lang="hu-HU" sz="2000" dirty="0">
                <a:solidFill>
                  <a:srgbClr val="2F2B20"/>
                </a:solidFill>
              </a:rPr>
              <a:t>, </a:t>
            </a:r>
            <a:r>
              <a:rPr lang="en-US" sz="2000" b="0" i="0" u="none" strike="noStrike" baseline="0" dirty="0">
                <a:solidFill>
                  <a:srgbClr val="2F2B20"/>
                </a:solidFill>
              </a:rPr>
              <a:t>better than manual flushing alone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(</a:t>
            </a:r>
            <a:r>
              <a:rPr lang="en-US" sz="2000" b="0" i="0" u="none" strike="noStrike" baseline="0" dirty="0">
                <a:solidFill>
                  <a:srgbClr val="2F2B20"/>
                </a:solidFill>
              </a:rPr>
              <a:t>1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)</a:t>
            </a:r>
            <a:r>
              <a:rPr lang="en-US" sz="2000" b="0" i="0" u="none" strike="noStrike" baseline="0" dirty="0">
                <a:solidFill>
                  <a:srgbClr val="2F2B20"/>
                </a:solidFill>
              </a:rPr>
              <a:t> and may improve the fixation strength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of cemented </a:t>
            </a:r>
            <a:r>
              <a:rPr lang="hu-HU" sz="2000" b="0" i="0" u="none" strike="noStrike" baseline="0" dirty="0" err="1">
                <a:solidFill>
                  <a:srgbClr val="2F2B20"/>
                </a:solidFill>
              </a:rPr>
              <a:t>tibial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</a:t>
            </a:r>
            <a:r>
              <a:rPr lang="hu-HU" sz="2000" b="0" i="0" u="none" strike="noStrike" baseline="0" dirty="0" err="1">
                <a:solidFill>
                  <a:srgbClr val="2F2B20"/>
                </a:solidFill>
              </a:rPr>
              <a:t>components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(2)</a:t>
            </a:r>
          </a:p>
          <a:p>
            <a:pPr lvl="1"/>
            <a:r>
              <a:rPr lang="hu-HU" sz="2000" dirty="0">
                <a:solidFill>
                  <a:srgbClr val="2F2B20"/>
                </a:solidFill>
              </a:rPr>
              <a:t>s</a:t>
            </a:r>
            <a:r>
              <a:rPr lang="en-US" sz="2000" b="0" i="0" u="none" strike="noStrike" baseline="0" dirty="0" err="1">
                <a:solidFill>
                  <a:srgbClr val="2F2B20"/>
                </a:solidFill>
              </a:rPr>
              <a:t>ince</a:t>
            </a:r>
            <a:r>
              <a:rPr lang="en-US" sz="2000" b="0" i="0" u="none" strike="noStrike" baseline="0" dirty="0">
                <a:solidFill>
                  <a:srgbClr val="2F2B20"/>
                </a:solidFill>
              </a:rPr>
              <a:t> bone cement has no adhesive properties, in areas of dense or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</a:t>
            </a:r>
            <a:r>
              <a:rPr lang="en-US" sz="2000" b="0" i="0" u="none" strike="noStrike" baseline="0" dirty="0">
                <a:solidFill>
                  <a:srgbClr val="2F2B20"/>
                </a:solidFill>
              </a:rPr>
              <a:t>sclerotic bone, drilling keying holes in the bone can assist in creating a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</a:t>
            </a:r>
            <a:r>
              <a:rPr lang="en-US" sz="2000" b="0" i="0" u="none" strike="noStrike" baseline="0" dirty="0">
                <a:solidFill>
                  <a:srgbClr val="2F2B20"/>
                </a:solidFill>
              </a:rPr>
              <a:t>greater degree of cement interdigitation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(3)</a:t>
            </a:r>
            <a:endParaRPr lang="hu-HU" sz="2000" dirty="0">
              <a:solidFill>
                <a:srgbClr val="2F2B20"/>
              </a:solidFill>
            </a:endParaRPr>
          </a:p>
          <a:p>
            <a:pPr lvl="1"/>
            <a:r>
              <a:rPr lang="hu-HU" sz="2000" b="0" i="0" u="none" strike="noStrike" baseline="0" dirty="0">
                <a:solidFill>
                  <a:srgbClr val="2F2B20"/>
                </a:solidFill>
              </a:rPr>
              <a:t>a</a:t>
            </a:r>
            <a:r>
              <a:rPr lang="en-US" sz="2000" b="0" i="0" u="none" strike="noStrike" baseline="0" dirty="0">
                <a:solidFill>
                  <a:srgbClr val="2F2B20"/>
                </a:solidFill>
              </a:rPr>
              <a:t>s a dryer bone surface will result in deeper cement preparation, the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</a:t>
            </a:r>
            <a:r>
              <a:rPr lang="en-US" sz="2000" b="0" i="0" u="none" strike="noStrike" baseline="0" dirty="0">
                <a:solidFill>
                  <a:srgbClr val="2F2B20"/>
                </a:solidFill>
              </a:rPr>
              <a:t>cleaning and drying of bone directly before cement application is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</a:t>
            </a:r>
            <a:r>
              <a:rPr lang="hu-HU" sz="2000" b="0" i="0" u="none" strike="noStrike" baseline="0" dirty="0" err="1">
                <a:solidFill>
                  <a:srgbClr val="2F2B20"/>
                </a:solidFill>
              </a:rPr>
              <a:t>recommended</a:t>
            </a:r>
            <a:r>
              <a:rPr lang="hu-HU" sz="2000" b="0" i="0" u="none" strike="noStrike" baseline="0" dirty="0">
                <a:solidFill>
                  <a:srgbClr val="2F2B20"/>
                </a:solidFill>
              </a:rPr>
              <a:t> (4) </a:t>
            </a:r>
          </a:p>
          <a:p>
            <a:pPr lvl="1"/>
            <a:endParaRPr lang="hu-HU" sz="1600" b="0" i="0" u="none" strike="noStrike" baseline="0" dirty="0">
              <a:solidFill>
                <a:srgbClr val="2F2B20"/>
              </a:solidFill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000000"/>
                </a:solidFill>
              </a:rPr>
              <a:t>1. Cawley DT, Kelly N,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</a:rPr>
              <a:t>Mcgarry</a:t>
            </a:r>
            <a:r>
              <a:rPr lang="en-US" sz="1600" b="0" i="0" u="none" strike="noStrike" baseline="0" dirty="0">
                <a:solidFill>
                  <a:srgbClr val="000000"/>
                </a:solidFill>
              </a:rPr>
              <a:t> JP, Shannon FJ, Instructional review 2013</a:t>
            </a:r>
          </a:p>
          <a:p>
            <a:pPr algn="l"/>
            <a:r>
              <a:rPr lang="hu-HU" sz="1600" b="0" i="0" u="none" strike="noStrike" baseline="0" dirty="0">
                <a:solidFill>
                  <a:srgbClr val="000000"/>
                </a:solidFill>
              </a:rPr>
              <a:t>2.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Schlegel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UJ,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Siewe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J,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Delank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KS,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Eysel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P,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Püschel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K,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Morlock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MM, de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Uhlenbrock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AG, Int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Orthop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. 2011</a:t>
            </a:r>
          </a:p>
          <a:p>
            <a:pPr algn="l"/>
            <a:r>
              <a:rPr lang="hu-HU" sz="1600" b="0" i="0" u="none" strike="noStrike" baseline="0" dirty="0">
                <a:solidFill>
                  <a:srgbClr val="000000"/>
                </a:solidFill>
              </a:rPr>
              <a:t>3.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Rauh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, M. A., Clark, L. D.,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Shah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, H.,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Krackow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, K. A.,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Mihalko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, W. M.,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Orthopedics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2008</a:t>
            </a:r>
          </a:p>
          <a:p>
            <a:pPr algn="l"/>
            <a:r>
              <a:rPr lang="hu-HU" sz="1600" b="0" i="0" u="none" strike="noStrike" baseline="0" dirty="0">
                <a:solidFill>
                  <a:srgbClr val="000000"/>
                </a:solidFill>
              </a:rPr>
              <a:t>4.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Saleh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KJ, El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Othmani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MM,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Tzeng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TH,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Mihalko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WM,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Chambers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MC, J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Orthop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hu-HU" sz="1600" b="0" i="0" u="none" strike="noStrike" baseline="0" dirty="0" err="1">
                <a:solidFill>
                  <a:srgbClr val="000000"/>
                </a:solidFill>
              </a:rPr>
              <a:t>Res</a:t>
            </a:r>
            <a:r>
              <a:rPr lang="hu-HU" sz="1600" b="0" i="0" u="none" strike="noStrike" baseline="0" dirty="0">
                <a:solidFill>
                  <a:srgbClr val="000000"/>
                </a:solidFill>
              </a:rPr>
              <a:t>. 2016</a:t>
            </a:r>
            <a:endParaRPr lang="hu-HU" sz="16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5EC6E95-286F-25D1-C806-958958B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38" t="45384" r="26803" b="11154"/>
          <a:stretch/>
        </p:blipFill>
        <p:spPr>
          <a:xfrm>
            <a:off x="8332174" y="1622180"/>
            <a:ext cx="3859826" cy="29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8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" y="0"/>
            <a:ext cx="10515600" cy="1325563"/>
          </a:xfrm>
        </p:spPr>
        <p:txBody>
          <a:bodyPr/>
          <a:lstStyle/>
          <a:p>
            <a:r>
              <a:rPr lang="hu-HU" dirty="0"/>
              <a:t>2. Cementezési technika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15" y="1007940"/>
            <a:ext cx="6067705" cy="4351338"/>
          </a:xfrm>
        </p:spPr>
        <p:txBody>
          <a:bodyPr/>
          <a:lstStyle/>
          <a:p>
            <a:r>
              <a:rPr lang="hu-HU" dirty="0"/>
              <a:t>felszín előkészítés</a:t>
            </a:r>
          </a:p>
          <a:p>
            <a:pPr lvl="1"/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lavage</a:t>
            </a:r>
            <a:endParaRPr lang="hu-HU" dirty="0"/>
          </a:p>
          <a:p>
            <a:pPr lvl="1"/>
            <a:r>
              <a:rPr lang="hu-HU" dirty="0"/>
              <a:t>szárítás, szívó</a:t>
            </a:r>
          </a:p>
          <a:p>
            <a:pPr lvl="1"/>
            <a:r>
              <a:rPr lang="hu-HU" dirty="0" err="1"/>
              <a:t>furt</a:t>
            </a:r>
            <a:r>
              <a:rPr lang="hu-HU" dirty="0"/>
              <a:t> lyukak</a:t>
            </a:r>
          </a:p>
          <a:p>
            <a:pPr lvl="1"/>
            <a:r>
              <a:rPr lang="hu-HU" dirty="0"/>
              <a:t>99%</a:t>
            </a:r>
          </a:p>
          <a:p>
            <a:r>
              <a:rPr lang="hu-HU" dirty="0" err="1"/>
              <a:t>femorális</a:t>
            </a:r>
            <a:r>
              <a:rPr lang="hu-HU" dirty="0"/>
              <a:t> csatorna </a:t>
            </a:r>
            <a:r>
              <a:rPr lang="hu-HU" dirty="0" err="1"/>
              <a:t>dugózása</a:t>
            </a:r>
            <a:endParaRPr lang="hu-HU" dirty="0"/>
          </a:p>
          <a:p>
            <a:pPr lvl="1"/>
            <a:r>
              <a:rPr lang="hu-HU" dirty="0"/>
              <a:t>80%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D448650-CDD1-B643-8F3E-336704EA9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780" y="61228"/>
            <a:ext cx="5824451" cy="325891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E861FB9-60AB-5005-A507-EBEA7BE1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17" t="45641" r="26298" b="11026"/>
          <a:stretch/>
        </p:blipFill>
        <p:spPr>
          <a:xfrm>
            <a:off x="6430054" y="3537854"/>
            <a:ext cx="4009292" cy="29718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6E6E6EE-54C7-A0BC-C91F-7D67DA8AA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38" t="45384" r="26803" b="11154"/>
          <a:stretch/>
        </p:blipFill>
        <p:spPr>
          <a:xfrm>
            <a:off x="1669522" y="3542271"/>
            <a:ext cx="3825669" cy="295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16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Cementezési technika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06" y="1448375"/>
            <a:ext cx="5257800" cy="4351338"/>
          </a:xfrm>
        </p:spPr>
        <p:txBody>
          <a:bodyPr/>
          <a:lstStyle/>
          <a:p>
            <a:r>
              <a:rPr lang="hu-HU" dirty="0"/>
              <a:t>cement applikáció</a:t>
            </a:r>
          </a:p>
          <a:p>
            <a:pPr lvl="1"/>
            <a:r>
              <a:rPr lang="hu-HU" dirty="0" err="1"/>
              <a:t>vacuum</a:t>
            </a:r>
            <a:r>
              <a:rPr lang="hu-HU" dirty="0"/>
              <a:t> mix</a:t>
            </a:r>
          </a:p>
          <a:p>
            <a:pPr lvl="1"/>
            <a:r>
              <a:rPr lang="hu-HU" dirty="0" err="1"/>
              <a:t>single</a:t>
            </a:r>
            <a:r>
              <a:rPr lang="hu-HU" dirty="0"/>
              <a:t> mix</a:t>
            </a:r>
          </a:p>
          <a:p>
            <a:pPr lvl="1"/>
            <a:r>
              <a:rPr lang="hu-HU" dirty="0"/>
              <a:t>mindkét komponens és mindkét csontfelszín</a:t>
            </a:r>
          </a:p>
          <a:p>
            <a:pPr lvl="1"/>
            <a:r>
              <a:rPr lang="hu-HU" dirty="0"/>
              <a:t>eszközzel vagy cementpuska (65%)</a:t>
            </a:r>
          </a:p>
          <a:p>
            <a:r>
              <a:rPr lang="hu-HU" dirty="0"/>
              <a:t>szár (</a:t>
            </a:r>
            <a:r>
              <a:rPr lang="hu-HU" dirty="0" err="1"/>
              <a:t>keel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ezt is cementezzük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D448650-CDD1-B643-8F3E-336704EA9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780" y="61228"/>
            <a:ext cx="5824451" cy="325891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6FF74EA-893A-5E9E-9EF2-CD879EE52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54" t="32959" r="12444" b="25244"/>
          <a:stretch/>
        </p:blipFill>
        <p:spPr>
          <a:xfrm>
            <a:off x="4737243" y="3695963"/>
            <a:ext cx="7294651" cy="27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5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Cementezési technika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7" y="1286195"/>
            <a:ext cx="5257800" cy="4351338"/>
          </a:xfrm>
        </p:spPr>
        <p:txBody>
          <a:bodyPr/>
          <a:lstStyle/>
          <a:p>
            <a:r>
              <a:rPr lang="hu-HU" dirty="0"/>
              <a:t>cement applikáció</a:t>
            </a:r>
          </a:p>
          <a:p>
            <a:pPr lvl="1"/>
            <a:r>
              <a:rPr lang="hu-HU" dirty="0" err="1"/>
              <a:t>tibia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04A346F-1E88-B6BA-16DD-399B56687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8" t="18718" r="32283" b="36538"/>
          <a:stretch/>
        </p:blipFill>
        <p:spPr>
          <a:xfrm>
            <a:off x="7130561" y="156430"/>
            <a:ext cx="4484077" cy="306851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10B7A6C-F20E-4B9D-025B-D623FCDF7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119" r="13750" b="31025"/>
          <a:stretch/>
        </p:blipFill>
        <p:spPr>
          <a:xfrm>
            <a:off x="6579577" y="3382682"/>
            <a:ext cx="4419600" cy="328188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41FC061-5283-A15F-FEB1-5C0F8D0966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4" t="40448" r="18725" b="28304"/>
          <a:stretch/>
        </p:blipFill>
        <p:spPr>
          <a:xfrm>
            <a:off x="246184" y="4782191"/>
            <a:ext cx="6204439" cy="171068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3A022A7-F75F-2F09-9911-E2E9FA3937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05" t="40448" r="14976" b="15431"/>
          <a:stretch/>
        </p:blipFill>
        <p:spPr>
          <a:xfrm>
            <a:off x="348761" y="2147286"/>
            <a:ext cx="6101862" cy="217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8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Cementezési technika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7" y="1286195"/>
            <a:ext cx="5257800" cy="4351338"/>
          </a:xfrm>
        </p:spPr>
        <p:txBody>
          <a:bodyPr/>
          <a:lstStyle/>
          <a:p>
            <a:r>
              <a:rPr lang="hu-HU" dirty="0"/>
              <a:t>cement penetráció</a:t>
            </a:r>
          </a:p>
          <a:p>
            <a:pPr lvl="1"/>
            <a:r>
              <a:rPr lang="hu-HU" dirty="0"/>
              <a:t>vértelenség</a:t>
            </a:r>
          </a:p>
          <a:p>
            <a:pPr lvl="1"/>
            <a:r>
              <a:rPr lang="hu-HU" dirty="0"/>
              <a:t>javítja! elsősorban 3-as zóna</a:t>
            </a:r>
          </a:p>
          <a:p>
            <a:r>
              <a:rPr lang="hu-HU" dirty="0"/>
              <a:t>ideálisan 3-4 mm penetráció</a:t>
            </a:r>
          </a:p>
          <a:p>
            <a:r>
              <a:rPr lang="hu-HU" dirty="0"/>
              <a:t>5 mm felett</a:t>
            </a:r>
          </a:p>
          <a:p>
            <a:pPr lvl="1"/>
            <a:r>
              <a:rPr lang="hu-HU" dirty="0"/>
              <a:t>hő sérülés, </a:t>
            </a:r>
            <a:r>
              <a:rPr lang="hu-HU" dirty="0" err="1"/>
              <a:t>csontnecrosis</a:t>
            </a:r>
            <a:endParaRPr lang="hu-HU" dirty="0"/>
          </a:p>
          <a:p>
            <a:pPr lvl="1"/>
            <a:r>
              <a:rPr lang="hu-HU" dirty="0"/>
              <a:t>(48 Celsius)</a:t>
            </a:r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0A266BE-B9ED-2EA6-A752-82D33147B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1" t="64719" r="25000" b="12509"/>
          <a:stretch/>
        </p:blipFill>
        <p:spPr>
          <a:xfrm>
            <a:off x="1047963" y="4790969"/>
            <a:ext cx="5989834" cy="156167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575B53D-E14A-3AAC-A8D8-E29D5ED4E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6" t="17796" r="21629" b="7370"/>
          <a:stretch/>
        </p:blipFill>
        <p:spPr>
          <a:xfrm>
            <a:off x="6751605" y="316768"/>
            <a:ext cx="5287604" cy="397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52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18" y="118546"/>
            <a:ext cx="10515600" cy="1325563"/>
          </a:xfrm>
        </p:spPr>
        <p:txBody>
          <a:bodyPr/>
          <a:lstStyle/>
          <a:p>
            <a:r>
              <a:rPr lang="hu-HU" dirty="0"/>
              <a:t>2. Cementezési technika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7" y="1286195"/>
            <a:ext cx="5257800" cy="4351338"/>
          </a:xfrm>
        </p:spPr>
        <p:txBody>
          <a:bodyPr/>
          <a:lstStyle/>
          <a:p>
            <a:r>
              <a:rPr lang="hu-HU" dirty="0"/>
              <a:t>cement penetráció</a:t>
            </a:r>
          </a:p>
          <a:p>
            <a:pPr lvl="1"/>
            <a:r>
              <a:rPr lang="hu-HU" dirty="0" err="1"/>
              <a:t>tibia</a:t>
            </a:r>
            <a:endParaRPr lang="hu-HU" dirty="0"/>
          </a:p>
          <a:p>
            <a:pPr lvl="2"/>
            <a:r>
              <a:rPr lang="hu-HU" dirty="0"/>
              <a:t>3 különböző technika</a:t>
            </a:r>
          </a:p>
          <a:p>
            <a:pPr lvl="1"/>
            <a:r>
              <a:rPr lang="hu-HU" dirty="0"/>
              <a:t>legjobb a cement puska</a:t>
            </a:r>
          </a:p>
          <a:p>
            <a:pPr lvl="1"/>
            <a:r>
              <a:rPr lang="hu-HU" dirty="0"/>
              <a:t>vésővel való kompresszió szintén megfelelő</a:t>
            </a:r>
          </a:p>
          <a:p>
            <a:pPr lvl="1"/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C625936-0F92-2A31-5F32-9D7D67058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99" t="67116" r="17669" b="16704"/>
          <a:stretch/>
        </p:blipFill>
        <p:spPr>
          <a:xfrm>
            <a:off x="6096000" y="4675330"/>
            <a:ext cx="5427684" cy="157155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AEA9048-C5BB-F27A-B81F-9CE4E8662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2" t="24652" r="14803" b="5324"/>
          <a:stretch/>
        </p:blipFill>
        <p:spPr>
          <a:xfrm>
            <a:off x="6226138" y="291339"/>
            <a:ext cx="5558319" cy="313766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EE6BF42-DD0C-4D6F-BF4C-ACB3557F1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03" t="23577" r="26011" b="30672"/>
          <a:stretch/>
        </p:blipFill>
        <p:spPr>
          <a:xfrm>
            <a:off x="807377" y="3805418"/>
            <a:ext cx="4863957" cy="26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8C22C1-E8C0-8C37-0BD0-75B13E33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Vázlat</a:t>
            </a:r>
          </a:p>
        </p:txBody>
      </p:sp>
      <p:sp>
        <p:nvSpPr>
          <p:cNvPr id="5" name="Tartalom helye 3">
            <a:extLst>
              <a:ext uri="{FF2B5EF4-FFF2-40B4-BE49-F238E27FC236}">
                <a16:creationId xmlns:a16="http://schemas.microsoft.com/office/drawing/2014/main" id="{5574E9E4-A552-EF91-0FED-F0F5CC00B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5832" y="1394901"/>
            <a:ext cx="5181600" cy="4351338"/>
          </a:xfrm>
        </p:spPr>
        <p:txBody>
          <a:bodyPr>
            <a:normAutofit/>
          </a:bodyPr>
          <a:lstStyle/>
          <a:p>
            <a:r>
              <a:rPr lang="hu-HU" sz="2200" dirty="0"/>
              <a:t>cementes </a:t>
            </a:r>
            <a:r>
              <a:rPr lang="hu-HU" sz="2200" dirty="0" err="1"/>
              <a:t>vs</a:t>
            </a:r>
            <a:r>
              <a:rPr lang="hu-HU" sz="2200" dirty="0"/>
              <a:t> cement nélküli</a:t>
            </a:r>
          </a:p>
          <a:p>
            <a:r>
              <a:rPr lang="hu-HU" sz="2200" dirty="0"/>
              <a:t>vértelenség</a:t>
            </a:r>
          </a:p>
          <a:p>
            <a:r>
              <a:rPr lang="hu-HU" sz="2200" dirty="0"/>
              <a:t>cementezési technika</a:t>
            </a:r>
          </a:p>
          <a:p>
            <a:pPr lvl="1"/>
            <a:r>
              <a:rPr lang="hu-HU" sz="2000" i="0" u="none" strike="noStrike" baseline="0" dirty="0"/>
              <a:t>csont előkészítés</a:t>
            </a:r>
          </a:p>
          <a:p>
            <a:pPr lvl="1"/>
            <a:r>
              <a:rPr lang="hu-HU" sz="2000" dirty="0"/>
              <a:t>c</a:t>
            </a:r>
            <a:r>
              <a:rPr lang="hu-HU" sz="2000" i="0" u="none" strike="noStrike" baseline="0" dirty="0"/>
              <a:t>ement </a:t>
            </a:r>
            <a:r>
              <a:rPr lang="hu-HU" sz="2000" dirty="0"/>
              <a:t>típus és keverés</a:t>
            </a:r>
            <a:endParaRPr lang="hu-HU" sz="2000" i="0" u="none" strike="noStrike" baseline="0" dirty="0"/>
          </a:p>
          <a:p>
            <a:pPr lvl="1"/>
            <a:r>
              <a:rPr lang="hu-HU" sz="2000" i="0" u="none" strike="noStrike" baseline="0" dirty="0"/>
              <a:t>implantátum előkészítés</a:t>
            </a:r>
          </a:p>
          <a:p>
            <a:pPr lvl="1"/>
            <a:r>
              <a:rPr lang="hu-HU" sz="2000" i="0" u="none" strike="noStrike" baseline="0" dirty="0"/>
              <a:t>cement réteg</a:t>
            </a:r>
          </a:p>
          <a:p>
            <a:pPr lvl="1"/>
            <a:r>
              <a:rPr lang="hu-HU" sz="2000" i="0" u="none" strike="noStrike" baseline="0" dirty="0"/>
              <a:t>cement </a:t>
            </a:r>
            <a:r>
              <a:rPr lang="hu-HU" sz="2000" dirty="0" err="1"/>
              <a:t>p</a:t>
            </a:r>
            <a:r>
              <a:rPr lang="hu-HU" sz="2000" i="0" u="none" strike="noStrike" baseline="0" dirty="0" err="1"/>
              <a:t>ressurization</a:t>
            </a:r>
            <a:endParaRPr lang="hu-HU" sz="2000" i="0" u="none" strike="noStrike" baseline="0" dirty="0"/>
          </a:p>
          <a:p>
            <a:pPr lvl="1"/>
            <a:r>
              <a:rPr lang="hu-HU" sz="2000" i="0" u="none" strike="noStrike" baseline="0" dirty="0"/>
              <a:t>velőűr / felszín / zsírtalanítás</a:t>
            </a:r>
            <a:endParaRPr lang="hu-HU" sz="2000" dirty="0"/>
          </a:p>
          <a:p>
            <a:pPr lvl="1"/>
            <a:r>
              <a:rPr lang="hu-HU" sz="2000" dirty="0" err="1"/>
              <a:t>i</a:t>
            </a:r>
            <a:r>
              <a:rPr lang="hu-HU" sz="2000" i="0" u="none" strike="noStrike" baseline="0" dirty="0" err="1"/>
              <a:t>mpakció</a:t>
            </a:r>
            <a:endParaRPr lang="hu-HU" sz="2000" i="0" u="none" strike="noStrike" baseline="0" dirty="0"/>
          </a:p>
          <a:p>
            <a:pPr lvl="1"/>
            <a:r>
              <a:rPr lang="hu-HU" sz="2000" dirty="0"/>
              <a:t>c</a:t>
            </a:r>
            <a:r>
              <a:rPr lang="hu-HU" sz="2000" i="0" u="none" strike="noStrike" baseline="0" dirty="0"/>
              <a:t>ement eltávolítás</a:t>
            </a:r>
          </a:p>
          <a:p>
            <a:pPr lvl="1"/>
            <a:r>
              <a:rPr lang="hu-HU" sz="2000" dirty="0"/>
              <a:t>m</a:t>
            </a:r>
            <a:r>
              <a:rPr lang="hu-HU" sz="2000" i="0" u="none" strike="noStrike" baseline="0" dirty="0"/>
              <a:t>ozgatás cementezés alatt</a:t>
            </a:r>
            <a:endParaRPr lang="hu-HU" sz="2000" dirty="0"/>
          </a:p>
          <a:p>
            <a:pPr lvl="1"/>
            <a:endParaRPr lang="hu-HU" dirty="0"/>
          </a:p>
        </p:txBody>
      </p:sp>
      <p:pic>
        <p:nvPicPr>
          <p:cNvPr id="4" name="Kép 3" descr="A képen röntgenfilm, Orvosi képalkotás, radiológia, radiográfia látható&#10;&#10;Automatikusan generált leírás">
            <a:extLst>
              <a:ext uri="{FF2B5EF4-FFF2-40B4-BE49-F238E27FC236}">
                <a16:creationId xmlns:a16="http://schemas.microsoft.com/office/drawing/2014/main" id="{1CC384AC-B780-57AE-5026-390129593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r="19145"/>
          <a:stretch/>
        </p:blipFill>
        <p:spPr>
          <a:xfrm>
            <a:off x="4419080" y="365125"/>
            <a:ext cx="3966018" cy="6137885"/>
          </a:xfrm>
          <a:prstGeom prst="rect">
            <a:avLst/>
          </a:prstGeom>
        </p:spPr>
      </p:pic>
      <p:pic>
        <p:nvPicPr>
          <p:cNvPr id="8" name="Kép 7" descr="A képen röntgenfilm, Orvosi képalkotás, radiológia, radiográfia látható&#10;&#10;Automatikusan generált leírás">
            <a:extLst>
              <a:ext uri="{FF2B5EF4-FFF2-40B4-BE49-F238E27FC236}">
                <a16:creationId xmlns:a16="http://schemas.microsoft.com/office/drawing/2014/main" id="{FC6565C2-DA07-1E17-CF4C-2EACCCBF8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2" t="1538" r="24444" b="5325"/>
          <a:stretch/>
        </p:blipFill>
        <p:spPr>
          <a:xfrm>
            <a:off x="8646282" y="354990"/>
            <a:ext cx="3545718" cy="6137885"/>
          </a:xfrm>
          <a:prstGeom prst="rect">
            <a:avLst/>
          </a:prstGeom>
        </p:spPr>
      </p:pic>
      <p:pic>
        <p:nvPicPr>
          <p:cNvPr id="3" name="Kép 2" descr="A képen röntgenfilm, Orvosi képalkotás, radiológia, radiográfia látható&#10;&#10;Automatikusan generált leírás">
            <a:extLst>
              <a:ext uri="{FF2B5EF4-FFF2-40B4-BE49-F238E27FC236}">
                <a16:creationId xmlns:a16="http://schemas.microsoft.com/office/drawing/2014/main" id="{20EF43E2-5B57-E988-4F39-B825BF619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38839" r="34761" b="43685"/>
          <a:stretch/>
        </p:blipFill>
        <p:spPr>
          <a:xfrm>
            <a:off x="6425015" y="2002886"/>
            <a:ext cx="5349335" cy="2862362"/>
          </a:xfrm>
          <a:prstGeom prst="rect">
            <a:avLst/>
          </a:prstGeom>
        </p:spPr>
      </p:pic>
      <p:pic>
        <p:nvPicPr>
          <p:cNvPr id="6" name="Kép 5" descr="A képen röntgenfilm, Orvosi képalkotás, radiológia, radiográfia látható&#10;&#10;Automatikusan generált leírás">
            <a:extLst>
              <a:ext uri="{FF2B5EF4-FFF2-40B4-BE49-F238E27FC236}">
                <a16:creationId xmlns:a16="http://schemas.microsoft.com/office/drawing/2014/main" id="{2A7AEAE5-DB3B-EEE0-6687-733F284D1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5" t="21624" r="31549" b="38119"/>
          <a:stretch/>
        </p:blipFill>
        <p:spPr>
          <a:xfrm>
            <a:off x="6688270" y="141786"/>
            <a:ext cx="4780083" cy="656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4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Cementezési technika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06" y="1448375"/>
            <a:ext cx="5257800" cy="4351338"/>
          </a:xfrm>
        </p:spPr>
        <p:txBody>
          <a:bodyPr/>
          <a:lstStyle/>
          <a:p>
            <a:r>
              <a:rPr lang="hu-HU" dirty="0"/>
              <a:t>cement applikáció</a:t>
            </a:r>
          </a:p>
          <a:p>
            <a:pPr lvl="1"/>
            <a:r>
              <a:rPr lang="hu-HU" dirty="0" err="1"/>
              <a:t>femur</a:t>
            </a:r>
            <a:endParaRPr lang="hu-HU" dirty="0"/>
          </a:p>
          <a:p>
            <a:pPr lvl="2"/>
            <a:r>
              <a:rPr lang="hu-HU" dirty="0"/>
              <a:t>Külön figyelem!!</a:t>
            </a:r>
          </a:p>
          <a:p>
            <a:pPr lvl="3"/>
            <a:r>
              <a:rPr lang="hu-HU" dirty="0" err="1"/>
              <a:t>posterior</a:t>
            </a:r>
            <a:r>
              <a:rPr lang="hu-HU" dirty="0"/>
              <a:t> </a:t>
            </a:r>
            <a:r>
              <a:rPr lang="hu-HU" dirty="0" err="1"/>
              <a:t>femur</a:t>
            </a:r>
            <a:r>
              <a:rPr lang="hu-HU" dirty="0"/>
              <a:t> </a:t>
            </a:r>
            <a:r>
              <a:rPr lang="hu-HU" dirty="0" err="1"/>
              <a:t>condylusok</a:t>
            </a:r>
            <a:r>
              <a:rPr lang="hu-HU" dirty="0"/>
              <a:t>!!</a:t>
            </a:r>
          </a:p>
          <a:p>
            <a:pPr lvl="3"/>
            <a:r>
              <a:rPr lang="hu-HU" dirty="0" err="1"/>
              <a:t>anterior</a:t>
            </a:r>
            <a:r>
              <a:rPr lang="hu-HU" dirty="0"/>
              <a:t> (</a:t>
            </a:r>
            <a:r>
              <a:rPr lang="hu-HU" dirty="0" err="1"/>
              <a:t>trochelaris</a:t>
            </a:r>
            <a:r>
              <a:rPr lang="hu-HU" dirty="0"/>
              <a:t>) rész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35F5860-1507-B71E-116B-165F94385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453" y="4222104"/>
            <a:ext cx="8884976" cy="222124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DD9BCFB-2C1B-2AB0-44F7-9ACC5AA1A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96" y="365125"/>
            <a:ext cx="4540382" cy="277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65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Cementezési technika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06" y="1448375"/>
            <a:ext cx="5257800" cy="4351338"/>
          </a:xfrm>
        </p:spPr>
        <p:txBody>
          <a:bodyPr/>
          <a:lstStyle/>
          <a:p>
            <a:r>
              <a:rPr lang="hu-HU" dirty="0" err="1"/>
              <a:t>pressurization</a:t>
            </a:r>
            <a:endParaRPr lang="hu-HU" dirty="0"/>
          </a:p>
          <a:p>
            <a:pPr lvl="1"/>
            <a:r>
              <a:rPr lang="hu-HU" dirty="0" err="1"/>
              <a:t>impactor</a:t>
            </a:r>
            <a:endParaRPr lang="hu-HU" dirty="0"/>
          </a:p>
          <a:p>
            <a:pPr lvl="1"/>
            <a:r>
              <a:rPr lang="hu-HU" dirty="0"/>
              <a:t>adott méretű </a:t>
            </a:r>
            <a:r>
              <a:rPr lang="hu-HU" dirty="0" err="1"/>
              <a:t>insert</a:t>
            </a:r>
            <a:endParaRPr lang="hu-HU" dirty="0"/>
          </a:p>
          <a:p>
            <a:pPr lvl="1"/>
            <a:r>
              <a:rPr lang="hu-HU" dirty="0"/>
              <a:t>kis </a:t>
            </a:r>
            <a:r>
              <a:rPr lang="hu-HU" dirty="0" err="1"/>
              <a:t>flexio</a:t>
            </a:r>
            <a:r>
              <a:rPr lang="hu-HU" dirty="0"/>
              <a:t> (&lt;30 fok) </a:t>
            </a:r>
          </a:p>
          <a:p>
            <a:pPr lvl="1"/>
            <a:r>
              <a:rPr lang="hu-HU" dirty="0"/>
              <a:t>feles cement eltávolítása (élesen)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D448650-CDD1-B643-8F3E-336704EA9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780" y="61228"/>
            <a:ext cx="5824451" cy="325891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CFBA3FE-AD39-7B1D-0EE5-673DAFA50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1" t="50000" r="9073" b="5324"/>
          <a:stretch/>
        </p:blipFill>
        <p:spPr>
          <a:xfrm>
            <a:off x="3534309" y="3624044"/>
            <a:ext cx="7931650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28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06" y="166764"/>
            <a:ext cx="10515600" cy="1325563"/>
          </a:xfrm>
        </p:spPr>
        <p:txBody>
          <a:bodyPr/>
          <a:lstStyle/>
          <a:p>
            <a:r>
              <a:rPr lang="hu-HU" dirty="0"/>
              <a:t>2. Cementezési technika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06" y="1448375"/>
            <a:ext cx="5257800" cy="4351338"/>
          </a:xfrm>
        </p:spPr>
        <p:txBody>
          <a:bodyPr/>
          <a:lstStyle/>
          <a:p>
            <a:r>
              <a:rPr lang="hu-HU" dirty="0"/>
              <a:t>külön vagy egyszerre</a:t>
            </a:r>
          </a:p>
          <a:p>
            <a:r>
              <a:rPr lang="hu-HU" dirty="0"/>
              <a:t>mozgás vagy nem</a:t>
            </a:r>
          </a:p>
          <a:p>
            <a:pPr lvl="1"/>
            <a:r>
              <a:rPr lang="hu-HU" dirty="0"/>
              <a:t>mozgatás zsír kontaminációval jár az implantátum felszínén </a:t>
            </a:r>
          </a:p>
          <a:p>
            <a:pPr lvl="1"/>
            <a:r>
              <a:rPr lang="en-US" sz="1800" b="0" i="0" u="none" strike="noStrike" baseline="0" dirty="0"/>
              <a:t>Mason BJ, et al. Simultaneous Femoral and Tibial Cementation Negatively Effects Tibial Fixation in Total Knee Arthroplasty.</a:t>
            </a:r>
            <a:r>
              <a:rPr lang="hu-HU" sz="1800" b="0" i="0" u="none" strike="noStrike" baseline="0" dirty="0"/>
              <a:t> </a:t>
            </a:r>
            <a:r>
              <a:rPr lang="en-US" sz="1800" b="0" i="0" u="none" strike="noStrike" baseline="0" dirty="0"/>
              <a:t>American Academy of </a:t>
            </a:r>
            <a:r>
              <a:rPr lang="en-US" sz="1800" b="0" i="0" u="none" strike="noStrike" baseline="0" dirty="0" err="1"/>
              <a:t>Orthopaedic</a:t>
            </a:r>
            <a:r>
              <a:rPr lang="en-US" sz="1800" b="0" i="0" u="none" strike="noStrike" baseline="0" dirty="0"/>
              <a:t> Surgeons, 2018 Annual Meeting, Scientific Exhibit 15, New Orleans, LA.</a:t>
            </a: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EBBE29C-C168-F2E3-C976-715313A57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096" y="393576"/>
            <a:ext cx="4855092" cy="54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44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46756-7E7E-A64A-8027-9A0FC72E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28" y="242018"/>
            <a:ext cx="10515600" cy="1325563"/>
          </a:xfrm>
        </p:spPr>
        <p:txBody>
          <a:bodyPr/>
          <a:lstStyle/>
          <a:p>
            <a:r>
              <a:rPr lang="hu-HU" dirty="0"/>
              <a:t>3. Implantátum tulajdonságok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2AB903-976E-D647-8237-4E5F168A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06" y="1448375"/>
            <a:ext cx="5257800" cy="4351338"/>
          </a:xfrm>
        </p:spPr>
        <p:txBody>
          <a:bodyPr/>
          <a:lstStyle/>
          <a:p>
            <a:r>
              <a:rPr lang="hu-HU" dirty="0"/>
              <a:t>érdesség</a:t>
            </a:r>
          </a:p>
          <a:p>
            <a:r>
              <a:rPr lang="hu-HU" dirty="0"/>
              <a:t>cement zsebek</a:t>
            </a:r>
          </a:p>
          <a:p>
            <a:r>
              <a:rPr lang="hu-HU" dirty="0" err="1"/>
              <a:t>keel</a:t>
            </a:r>
            <a:r>
              <a:rPr lang="hu-HU" dirty="0"/>
              <a:t> forma és hossz</a:t>
            </a:r>
          </a:p>
          <a:p>
            <a:r>
              <a:rPr lang="hu-HU" dirty="0" err="1"/>
              <a:t>hydropil-hydrophob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4739332-DE34-06A7-DF3A-F10F050C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385" y="250148"/>
            <a:ext cx="3421443" cy="239645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9C1A935-D430-FAE8-5E42-2EC463632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96" y="2879237"/>
            <a:ext cx="4993806" cy="3613638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6CED489-A2F0-85AF-6077-154DA9B87465}"/>
              </a:ext>
            </a:extLst>
          </p:cNvPr>
          <p:cNvGrpSpPr/>
          <p:nvPr/>
        </p:nvGrpSpPr>
        <p:grpSpPr>
          <a:xfrm>
            <a:off x="3226458" y="3637056"/>
            <a:ext cx="3505898" cy="2736301"/>
            <a:chOff x="1700213" y="2346072"/>
            <a:chExt cx="2357156" cy="1814750"/>
          </a:xfrm>
        </p:grpSpPr>
        <p:sp>
          <p:nvSpPr>
            <p:cNvPr id="10" name="Rechteck 8">
              <a:extLst>
                <a:ext uri="{FF2B5EF4-FFF2-40B4-BE49-F238E27FC236}">
                  <a16:creationId xmlns:a16="http://schemas.microsoft.com/office/drawing/2014/main" id="{0C77B2EC-4C24-2E5F-E8A7-B81819301337}"/>
                </a:ext>
              </a:extLst>
            </p:cNvPr>
            <p:cNvSpPr/>
            <p:nvPr/>
          </p:nvSpPr>
          <p:spPr bwMode="auto">
            <a:xfrm>
              <a:off x="1710015" y="2346072"/>
              <a:ext cx="2320278" cy="91439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Arial" charset="0"/>
                </a:rPr>
                <a:t>Implant with (grid blasted) rough surface</a:t>
              </a:r>
            </a:p>
          </p:txBody>
        </p:sp>
        <p:sp>
          <p:nvSpPr>
            <p:cNvPr id="11" name="Rechteck 9">
              <a:extLst>
                <a:ext uri="{FF2B5EF4-FFF2-40B4-BE49-F238E27FC236}">
                  <a16:creationId xmlns:a16="http://schemas.microsoft.com/office/drawing/2014/main" id="{F0A8C685-ADC5-F2CA-F4E9-59AE2B46473A}"/>
                </a:ext>
              </a:extLst>
            </p:cNvPr>
            <p:cNvSpPr/>
            <p:nvPr/>
          </p:nvSpPr>
          <p:spPr bwMode="auto">
            <a:xfrm>
              <a:off x="1700458" y="3379678"/>
              <a:ext cx="2345286" cy="3237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Arial" charset="0"/>
                </a:rPr>
                <a:t>bone cement</a:t>
              </a:r>
            </a:p>
          </p:txBody>
        </p:sp>
        <p:sp>
          <p:nvSpPr>
            <p:cNvPr id="12" name="Rechteck 10">
              <a:extLst>
                <a:ext uri="{FF2B5EF4-FFF2-40B4-BE49-F238E27FC236}">
                  <a16:creationId xmlns:a16="http://schemas.microsoft.com/office/drawing/2014/main" id="{D8BDDAC9-D6F2-3117-C82B-448260586E28}"/>
                </a:ext>
              </a:extLst>
            </p:cNvPr>
            <p:cNvSpPr/>
            <p:nvPr/>
          </p:nvSpPr>
          <p:spPr bwMode="auto">
            <a:xfrm>
              <a:off x="1702316" y="3824234"/>
              <a:ext cx="2355053" cy="336588"/>
            </a:xfrm>
            <a:prstGeom prst="rect">
              <a:avLst/>
            </a:prstGeom>
            <a:solidFill>
              <a:srgbClr val="FFE69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Arial" charset="0"/>
                </a:rPr>
                <a:t>Cancellous bone</a:t>
              </a:r>
            </a:p>
          </p:txBody>
        </p:sp>
        <p:sp>
          <p:nvSpPr>
            <p:cNvPr id="13" name="Freihandform 11">
              <a:extLst>
                <a:ext uri="{FF2B5EF4-FFF2-40B4-BE49-F238E27FC236}">
                  <a16:creationId xmlns:a16="http://schemas.microsoft.com/office/drawing/2014/main" id="{87D8C246-6989-A0AD-F7DB-C18AE2E4B866}"/>
                </a:ext>
              </a:extLst>
            </p:cNvPr>
            <p:cNvSpPr/>
            <p:nvPr/>
          </p:nvSpPr>
          <p:spPr bwMode="auto">
            <a:xfrm>
              <a:off x="1711789" y="3230009"/>
              <a:ext cx="2318502" cy="180569"/>
            </a:xfrm>
            <a:custGeom>
              <a:avLst/>
              <a:gdLst>
                <a:gd name="connsiteX0" fmla="*/ 0 w 2239138"/>
                <a:gd name="connsiteY0" fmla="*/ 20224 h 125364"/>
                <a:gd name="connsiteX1" fmla="*/ 13001 w 2239138"/>
                <a:gd name="connsiteY1" fmla="*/ 33225 h 125364"/>
                <a:gd name="connsiteX2" fmla="*/ 17334 w 2239138"/>
                <a:gd name="connsiteY2" fmla="*/ 89562 h 125364"/>
                <a:gd name="connsiteX3" fmla="*/ 43336 w 2239138"/>
                <a:gd name="connsiteY3" fmla="*/ 106897 h 125364"/>
                <a:gd name="connsiteX4" fmla="*/ 43336 w 2239138"/>
                <a:gd name="connsiteY4" fmla="*/ 85228 h 125364"/>
                <a:gd name="connsiteX5" fmla="*/ 47670 w 2239138"/>
                <a:gd name="connsiteY5" fmla="*/ 50559 h 125364"/>
                <a:gd name="connsiteX6" fmla="*/ 56337 w 2239138"/>
                <a:gd name="connsiteY6" fmla="*/ 24557 h 125364"/>
                <a:gd name="connsiteX7" fmla="*/ 60671 w 2239138"/>
                <a:gd name="connsiteY7" fmla="*/ 11556 h 125364"/>
                <a:gd name="connsiteX8" fmla="*/ 65004 w 2239138"/>
                <a:gd name="connsiteY8" fmla="*/ 24557 h 125364"/>
                <a:gd name="connsiteX9" fmla="*/ 69338 w 2239138"/>
                <a:gd name="connsiteY9" fmla="*/ 98229 h 125364"/>
                <a:gd name="connsiteX10" fmla="*/ 104007 w 2239138"/>
                <a:gd name="connsiteY10" fmla="*/ 124231 h 125364"/>
                <a:gd name="connsiteX11" fmla="*/ 121342 w 2239138"/>
                <a:gd name="connsiteY11" fmla="*/ 102563 h 125364"/>
                <a:gd name="connsiteX12" fmla="*/ 112675 w 2239138"/>
                <a:gd name="connsiteY12" fmla="*/ 89562 h 125364"/>
                <a:gd name="connsiteX13" fmla="*/ 99674 w 2239138"/>
                <a:gd name="connsiteY13" fmla="*/ 63560 h 125364"/>
                <a:gd name="connsiteX14" fmla="*/ 130009 w 2239138"/>
                <a:gd name="connsiteY14" fmla="*/ 28891 h 125364"/>
                <a:gd name="connsiteX15" fmla="*/ 147344 w 2239138"/>
                <a:gd name="connsiteY15" fmla="*/ 24557 h 125364"/>
                <a:gd name="connsiteX16" fmla="*/ 156011 w 2239138"/>
                <a:gd name="connsiteY16" fmla="*/ 11556 h 125364"/>
                <a:gd name="connsiteX17" fmla="*/ 147344 w 2239138"/>
                <a:gd name="connsiteY17" fmla="*/ 67894 h 125364"/>
                <a:gd name="connsiteX18" fmla="*/ 151677 w 2239138"/>
                <a:gd name="connsiteY18" fmla="*/ 98229 h 125364"/>
                <a:gd name="connsiteX19" fmla="*/ 169012 w 2239138"/>
                <a:gd name="connsiteY19" fmla="*/ 72227 h 125364"/>
                <a:gd name="connsiteX20" fmla="*/ 195014 w 2239138"/>
                <a:gd name="connsiteY20" fmla="*/ 59226 h 125364"/>
                <a:gd name="connsiteX21" fmla="*/ 216682 w 2239138"/>
                <a:gd name="connsiteY21" fmla="*/ 33225 h 125364"/>
                <a:gd name="connsiteX22" fmla="*/ 221016 w 2239138"/>
                <a:gd name="connsiteY22" fmla="*/ 20224 h 125364"/>
                <a:gd name="connsiteX23" fmla="*/ 238350 w 2239138"/>
                <a:gd name="connsiteY23" fmla="*/ 80895 h 125364"/>
                <a:gd name="connsiteX24" fmla="*/ 255685 w 2239138"/>
                <a:gd name="connsiteY24" fmla="*/ 106897 h 125364"/>
                <a:gd name="connsiteX25" fmla="*/ 281687 w 2239138"/>
                <a:gd name="connsiteY25" fmla="*/ 102563 h 125364"/>
                <a:gd name="connsiteX26" fmla="*/ 264352 w 2239138"/>
                <a:gd name="connsiteY26" fmla="*/ 80895 h 125364"/>
                <a:gd name="connsiteX27" fmla="*/ 268686 w 2239138"/>
                <a:gd name="connsiteY27" fmla="*/ 50559 h 125364"/>
                <a:gd name="connsiteX28" fmla="*/ 281687 w 2239138"/>
                <a:gd name="connsiteY28" fmla="*/ 41892 h 125364"/>
                <a:gd name="connsiteX29" fmla="*/ 312022 w 2239138"/>
                <a:gd name="connsiteY29" fmla="*/ 33225 h 125364"/>
                <a:gd name="connsiteX30" fmla="*/ 329357 w 2239138"/>
                <a:gd name="connsiteY30" fmla="*/ 15890 h 125364"/>
                <a:gd name="connsiteX31" fmla="*/ 333691 w 2239138"/>
                <a:gd name="connsiteY31" fmla="*/ 37558 h 125364"/>
                <a:gd name="connsiteX32" fmla="*/ 346692 w 2239138"/>
                <a:gd name="connsiteY32" fmla="*/ 50559 h 125364"/>
                <a:gd name="connsiteX33" fmla="*/ 342358 w 2239138"/>
                <a:gd name="connsiteY33" fmla="*/ 85228 h 125364"/>
                <a:gd name="connsiteX34" fmla="*/ 329357 w 2239138"/>
                <a:gd name="connsiteY34" fmla="*/ 76561 h 125364"/>
                <a:gd name="connsiteX35" fmla="*/ 346692 w 2239138"/>
                <a:gd name="connsiteY35" fmla="*/ 98229 h 125364"/>
                <a:gd name="connsiteX36" fmla="*/ 394362 w 2239138"/>
                <a:gd name="connsiteY36" fmla="*/ 93896 h 125364"/>
                <a:gd name="connsiteX37" fmla="*/ 385694 w 2239138"/>
                <a:gd name="connsiteY37" fmla="*/ 67894 h 125364"/>
                <a:gd name="connsiteX38" fmla="*/ 394362 w 2239138"/>
                <a:gd name="connsiteY38" fmla="*/ 54893 h 125364"/>
                <a:gd name="connsiteX39" fmla="*/ 403029 w 2239138"/>
                <a:gd name="connsiteY39" fmla="*/ 46225 h 125364"/>
                <a:gd name="connsiteX40" fmla="*/ 407363 w 2239138"/>
                <a:gd name="connsiteY40" fmla="*/ 33225 h 125364"/>
                <a:gd name="connsiteX41" fmla="*/ 420364 w 2239138"/>
                <a:gd name="connsiteY41" fmla="*/ 28891 h 125364"/>
                <a:gd name="connsiteX42" fmla="*/ 433365 w 2239138"/>
                <a:gd name="connsiteY42" fmla="*/ 20224 h 125364"/>
                <a:gd name="connsiteX43" fmla="*/ 433365 w 2239138"/>
                <a:gd name="connsiteY43" fmla="*/ 67894 h 125364"/>
                <a:gd name="connsiteX44" fmla="*/ 446366 w 2239138"/>
                <a:gd name="connsiteY44" fmla="*/ 72227 h 125364"/>
                <a:gd name="connsiteX45" fmla="*/ 468034 w 2239138"/>
                <a:gd name="connsiteY45" fmla="*/ 98229 h 125364"/>
                <a:gd name="connsiteX46" fmla="*/ 481035 w 2239138"/>
                <a:gd name="connsiteY46" fmla="*/ 93896 h 125364"/>
                <a:gd name="connsiteX47" fmla="*/ 498369 w 2239138"/>
                <a:gd name="connsiteY47" fmla="*/ 89562 h 125364"/>
                <a:gd name="connsiteX48" fmla="*/ 520038 w 2239138"/>
                <a:gd name="connsiteY48" fmla="*/ 63560 h 125364"/>
                <a:gd name="connsiteX49" fmla="*/ 511370 w 2239138"/>
                <a:gd name="connsiteY49" fmla="*/ 33225 h 125364"/>
                <a:gd name="connsiteX50" fmla="*/ 515704 w 2239138"/>
                <a:gd name="connsiteY50" fmla="*/ 15890 h 125364"/>
                <a:gd name="connsiteX51" fmla="*/ 524371 w 2239138"/>
                <a:gd name="connsiteY51" fmla="*/ 28891 h 125364"/>
                <a:gd name="connsiteX52" fmla="*/ 528705 w 2239138"/>
                <a:gd name="connsiteY52" fmla="*/ 46225 h 125364"/>
                <a:gd name="connsiteX53" fmla="*/ 537372 w 2239138"/>
                <a:gd name="connsiteY53" fmla="*/ 72227 h 125364"/>
                <a:gd name="connsiteX54" fmla="*/ 541706 w 2239138"/>
                <a:gd name="connsiteY54" fmla="*/ 85228 h 125364"/>
                <a:gd name="connsiteX55" fmla="*/ 546039 w 2239138"/>
                <a:gd name="connsiteY55" fmla="*/ 106897 h 125364"/>
                <a:gd name="connsiteX56" fmla="*/ 550373 w 2239138"/>
                <a:gd name="connsiteY56" fmla="*/ 24557 h 125364"/>
                <a:gd name="connsiteX57" fmla="*/ 567708 w 2239138"/>
                <a:gd name="connsiteY57" fmla="*/ 41892 h 125364"/>
                <a:gd name="connsiteX58" fmla="*/ 589376 w 2239138"/>
                <a:gd name="connsiteY58" fmla="*/ 80895 h 125364"/>
                <a:gd name="connsiteX59" fmla="*/ 598043 w 2239138"/>
                <a:gd name="connsiteY59" fmla="*/ 54893 h 125364"/>
                <a:gd name="connsiteX60" fmla="*/ 624045 w 2239138"/>
                <a:gd name="connsiteY60" fmla="*/ 37558 h 125364"/>
                <a:gd name="connsiteX61" fmla="*/ 637046 w 2239138"/>
                <a:gd name="connsiteY61" fmla="*/ 28891 h 125364"/>
                <a:gd name="connsiteX62" fmla="*/ 641380 w 2239138"/>
                <a:gd name="connsiteY62" fmla="*/ 41892 h 125364"/>
                <a:gd name="connsiteX63" fmla="*/ 645713 w 2239138"/>
                <a:gd name="connsiteY63" fmla="*/ 85228 h 125364"/>
                <a:gd name="connsiteX64" fmla="*/ 689050 w 2239138"/>
                <a:gd name="connsiteY64" fmla="*/ 72227 h 125364"/>
                <a:gd name="connsiteX65" fmla="*/ 710718 w 2239138"/>
                <a:gd name="connsiteY65" fmla="*/ 59226 h 125364"/>
                <a:gd name="connsiteX66" fmla="*/ 728053 w 2239138"/>
                <a:gd name="connsiteY66" fmla="*/ 54893 h 125364"/>
                <a:gd name="connsiteX67" fmla="*/ 736720 w 2239138"/>
                <a:gd name="connsiteY67" fmla="*/ 46225 h 125364"/>
                <a:gd name="connsiteX68" fmla="*/ 715052 w 2239138"/>
                <a:gd name="connsiteY68" fmla="*/ 28891 h 125364"/>
                <a:gd name="connsiteX69" fmla="*/ 706384 w 2239138"/>
                <a:gd name="connsiteY69" fmla="*/ 20224 h 125364"/>
                <a:gd name="connsiteX70" fmla="*/ 715052 w 2239138"/>
                <a:gd name="connsiteY70" fmla="*/ 11556 h 125364"/>
                <a:gd name="connsiteX71" fmla="*/ 728053 w 2239138"/>
                <a:gd name="connsiteY71" fmla="*/ 15890 h 125364"/>
                <a:gd name="connsiteX72" fmla="*/ 754055 w 2239138"/>
                <a:gd name="connsiteY72" fmla="*/ 20224 h 125364"/>
                <a:gd name="connsiteX73" fmla="*/ 758388 w 2239138"/>
                <a:gd name="connsiteY73" fmla="*/ 33225 h 125364"/>
                <a:gd name="connsiteX74" fmla="*/ 754055 w 2239138"/>
                <a:gd name="connsiteY74" fmla="*/ 46225 h 125364"/>
                <a:gd name="connsiteX75" fmla="*/ 741054 w 2239138"/>
                <a:gd name="connsiteY75" fmla="*/ 76561 h 125364"/>
                <a:gd name="connsiteX76" fmla="*/ 745387 w 2239138"/>
                <a:gd name="connsiteY76" fmla="*/ 102563 h 125364"/>
                <a:gd name="connsiteX77" fmla="*/ 754055 w 2239138"/>
                <a:gd name="connsiteY77" fmla="*/ 93896 h 125364"/>
                <a:gd name="connsiteX78" fmla="*/ 749721 w 2239138"/>
                <a:gd name="connsiteY78" fmla="*/ 80895 h 125364"/>
                <a:gd name="connsiteX79" fmla="*/ 767056 w 2239138"/>
                <a:gd name="connsiteY79" fmla="*/ 63560 h 125364"/>
                <a:gd name="connsiteX80" fmla="*/ 788724 w 2239138"/>
                <a:gd name="connsiteY80" fmla="*/ 46225 h 125364"/>
                <a:gd name="connsiteX81" fmla="*/ 793057 w 2239138"/>
                <a:gd name="connsiteY81" fmla="*/ 33225 h 125364"/>
                <a:gd name="connsiteX82" fmla="*/ 801725 w 2239138"/>
                <a:gd name="connsiteY82" fmla="*/ 24557 h 125364"/>
                <a:gd name="connsiteX83" fmla="*/ 810392 w 2239138"/>
                <a:gd name="connsiteY83" fmla="*/ 50559 h 125364"/>
                <a:gd name="connsiteX84" fmla="*/ 836394 w 2239138"/>
                <a:gd name="connsiteY84" fmla="*/ 72227 h 125364"/>
                <a:gd name="connsiteX85" fmla="*/ 849395 w 2239138"/>
                <a:gd name="connsiteY85" fmla="*/ 76561 h 125364"/>
                <a:gd name="connsiteX86" fmla="*/ 866730 w 2239138"/>
                <a:gd name="connsiteY86" fmla="*/ 33225 h 125364"/>
                <a:gd name="connsiteX87" fmla="*/ 879730 w 2239138"/>
                <a:gd name="connsiteY87" fmla="*/ 28891 h 125364"/>
                <a:gd name="connsiteX88" fmla="*/ 884064 w 2239138"/>
                <a:gd name="connsiteY88" fmla="*/ 46225 h 125364"/>
                <a:gd name="connsiteX89" fmla="*/ 888398 w 2239138"/>
                <a:gd name="connsiteY89" fmla="*/ 59226 h 125364"/>
                <a:gd name="connsiteX90" fmla="*/ 884064 w 2239138"/>
                <a:gd name="connsiteY90" fmla="*/ 93896 h 125364"/>
                <a:gd name="connsiteX91" fmla="*/ 879730 w 2239138"/>
                <a:gd name="connsiteY91" fmla="*/ 106897 h 125364"/>
                <a:gd name="connsiteX92" fmla="*/ 866730 w 2239138"/>
                <a:gd name="connsiteY92" fmla="*/ 115564 h 125364"/>
                <a:gd name="connsiteX93" fmla="*/ 914400 w 2239138"/>
                <a:gd name="connsiteY93" fmla="*/ 115564 h 125364"/>
                <a:gd name="connsiteX94" fmla="*/ 923067 w 2239138"/>
                <a:gd name="connsiteY94" fmla="*/ 102563 h 125364"/>
                <a:gd name="connsiteX95" fmla="*/ 936068 w 2239138"/>
                <a:gd name="connsiteY95" fmla="*/ 93896 h 125364"/>
                <a:gd name="connsiteX96" fmla="*/ 940402 w 2239138"/>
                <a:gd name="connsiteY96" fmla="*/ 80895 h 125364"/>
                <a:gd name="connsiteX97" fmla="*/ 944735 w 2239138"/>
                <a:gd name="connsiteY97" fmla="*/ 28891 h 125364"/>
                <a:gd name="connsiteX98" fmla="*/ 953403 w 2239138"/>
                <a:gd name="connsiteY98" fmla="*/ 20224 h 125364"/>
                <a:gd name="connsiteX99" fmla="*/ 970737 w 2239138"/>
                <a:gd name="connsiteY99" fmla="*/ 50559 h 125364"/>
                <a:gd name="connsiteX100" fmla="*/ 983738 w 2239138"/>
                <a:gd name="connsiteY100" fmla="*/ 59226 h 125364"/>
                <a:gd name="connsiteX101" fmla="*/ 992405 w 2239138"/>
                <a:gd name="connsiteY101" fmla="*/ 85228 h 125364"/>
                <a:gd name="connsiteX102" fmla="*/ 996739 w 2239138"/>
                <a:gd name="connsiteY102" fmla="*/ 98229 h 125364"/>
                <a:gd name="connsiteX103" fmla="*/ 1009740 w 2239138"/>
                <a:gd name="connsiteY103" fmla="*/ 54893 h 125364"/>
                <a:gd name="connsiteX104" fmla="*/ 1014074 w 2239138"/>
                <a:gd name="connsiteY104" fmla="*/ 41892 h 125364"/>
                <a:gd name="connsiteX105" fmla="*/ 1027075 w 2239138"/>
                <a:gd name="connsiteY105" fmla="*/ 33225 h 125364"/>
                <a:gd name="connsiteX106" fmla="*/ 1053076 w 2239138"/>
                <a:gd name="connsiteY106" fmla="*/ 28891 h 125364"/>
                <a:gd name="connsiteX107" fmla="*/ 1070411 w 2239138"/>
                <a:gd name="connsiteY107" fmla="*/ 72227 h 125364"/>
                <a:gd name="connsiteX108" fmla="*/ 1079078 w 2239138"/>
                <a:gd name="connsiteY108" fmla="*/ 98229 h 125364"/>
                <a:gd name="connsiteX109" fmla="*/ 1092079 w 2239138"/>
                <a:gd name="connsiteY109" fmla="*/ 102563 h 125364"/>
                <a:gd name="connsiteX110" fmla="*/ 1096413 w 2239138"/>
                <a:gd name="connsiteY110" fmla="*/ 72227 h 125364"/>
                <a:gd name="connsiteX111" fmla="*/ 1113748 w 2239138"/>
                <a:gd name="connsiteY111" fmla="*/ 50559 h 125364"/>
                <a:gd name="connsiteX112" fmla="*/ 1118081 w 2239138"/>
                <a:gd name="connsiteY112" fmla="*/ 37558 h 125364"/>
                <a:gd name="connsiteX113" fmla="*/ 1135416 w 2239138"/>
                <a:gd name="connsiteY113" fmla="*/ 15890 h 125364"/>
                <a:gd name="connsiteX114" fmla="*/ 1157084 w 2239138"/>
                <a:gd name="connsiteY114" fmla="*/ 50559 h 125364"/>
                <a:gd name="connsiteX115" fmla="*/ 1183086 w 2239138"/>
                <a:gd name="connsiteY115" fmla="*/ 89562 h 125364"/>
                <a:gd name="connsiteX116" fmla="*/ 1196087 w 2239138"/>
                <a:gd name="connsiteY116" fmla="*/ 98229 h 125364"/>
                <a:gd name="connsiteX117" fmla="*/ 1200421 w 2239138"/>
                <a:gd name="connsiteY117" fmla="*/ 85228 h 125364"/>
                <a:gd name="connsiteX118" fmla="*/ 1191753 w 2239138"/>
                <a:gd name="connsiteY118" fmla="*/ 54893 h 125364"/>
                <a:gd name="connsiteX119" fmla="*/ 1235090 w 2239138"/>
                <a:gd name="connsiteY119" fmla="*/ 41892 h 125364"/>
                <a:gd name="connsiteX120" fmla="*/ 1243757 w 2239138"/>
                <a:gd name="connsiteY120" fmla="*/ 28891 h 125364"/>
                <a:gd name="connsiteX121" fmla="*/ 1230756 w 2239138"/>
                <a:gd name="connsiteY121" fmla="*/ 24557 h 125364"/>
                <a:gd name="connsiteX122" fmla="*/ 1226422 w 2239138"/>
                <a:gd name="connsiteY122" fmla="*/ 11556 h 125364"/>
                <a:gd name="connsiteX123" fmla="*/ 1287094 w 2239138"/>
                <a:gd name="connsiteY123" fmla="*/ 20224 h 125364"/>
                <a:gd name="connsiteX124" fmla="*/ 1278426 w 2239138"/>
                <a:gd name="connsiteY124" fmla="*/ 28891 h 125364"/>
                <a:gd name="connsiteX125" fmla="*/ 1265425 w 2239138"/>
                <a:gd name="connsiteY125" fmla="*/ 37558 h 125364"/>
                <a:gd name="connsiteX126" fmla="*/ 1256758 w 2239138"/>
                <a:gd name="connsiteY126" fmla="*/ 50559 h 125364"/>
                <a:gd name="connsiteX127" fmla="*/ 1256758 w 2239138"/>
                <a:gd name="connsiteY127" fmla="*/ 98229 h 125364"/>
                <a:gd name="connsiteX128" fmla="*/ 1269759 w 2239138"/>
                <a:gd name="connsiteY128" fmla="*/ 102563 h 125364"/>
                <a:gd name="connsiteX129" fmla="*/ 1278426 w 2239138"/>
                <a:gd name="connsiteY129" fmla="*/ 72227 h 125364"/>
                <a:gd name="connsiteX130" fmla="*/ 1300094 w 2239138"/>
                <a:gd name="connsiteY130" fmla="*/ 54893 h 125364"/>
                <a:gd name="connsiteX131" fmla="*/ 1321763 w 2239138"/>
                <a:gd name="connsiteY131" fmla="*/ 37558 h 125364"/>
                <a:gd name="connsiteX132" fmla="*/ 1330430 w 2239138"/>
                <a:gd name="connsiteY132" fmla="*/ 24557 h 125364"/>
                <a:gd name="connsiteX133" fmla="*/ 1339097 w 2239138"/>
                <a:gd name="connsiteY133" fmla="*/ 33225 h 125364"/>
                <a:gd name="connsiteX134" fmla="*/ 1343431 w 2239138"/>
                <a:gd name="connsiteY134" fmla="*/ 72227 h 125364"/>
                <a:gd name="connsiteX135" fmla="*/ 1360766 w 2239138"/>
                <a:gd name="connsiteY135" fmla="*/ 33225 h 125364"/>
                <a:gd name="connsiteX136" fmla="*/ 1382434 w 2239138"/>
                <a:gd name="connsiteY136" fmla="*/ 15890 h 125364"/>
                <a:gd name="connsiteX137" fmla="*/ 1412769 w 2239138"/>
                <a:gd name="connsiteY137" fmla="*/ 50559 h 125364"/>
                <a:gd name="connsiteX138" fmla="*/ 1430104 w 2239138"/>
                <a:gd name="connsiteY138" fmla="*/ 67894 h 125364"/>
                <a:gd name="connsiteX139" fmla="*/ 1447439 w 2239138"/>
                <a:gd name="connsiteY139" fmla="*/ 72227 h 125364"/>
                <a:gd name="connsiteX140" fmla="*/ 1473440 w 2239138"/>
                <a:gd name="connsiteY140" fmla="*/ 80895 h 125364"/>
                <a:gd name="connsiteX141" fmla="*/ 1460439 w 2239138"/>
                <a:gd name="connsiteY141" fmla="*/ 89562 h 125364"/>
                <a:gd name="connsiteX142" fmla="*/ 1473440 w 2239138"/>
                <a:gd name="connsiteY142" fmla="*/ 93896 h 125364"/>
                <a:gd name="connsiteX143" fmla="*/ 1495109 w 2239138"/>
                <a:gd name="connsiteY143" fmla="*/ 89562 h 125364"/>
                <a:gd name="connsiteX144" fmla="*/ 1499442 w 2239138"/>
                <a:gd name="connsiteY144" fmla="*/ 76561 h 125364"/>
                <a:gd name="connsiteX145" fmla="*/ 1486441 w 2239138"/>
                <a:gd name="connsiteY145" fmla="*/ 54893 h 125364"/>
                <a:gd name="connsiteX146" fmla="*/ 1473440 w 2239138"/>
                <a:gd name="connsiteY146" fmla="*/ 50559 h 125364"/>
                <a:gd name="connsiteX147" fmla="*/ 1473440 w 2239138"/>
                <a:gd name="connsiteY147" fmla="*/ 20224 h 125364"/>
                <a:gd name="connsiteX148" fmla="*/ 1482108 w 2239138"/>
                <a:gd name="connsiteY148" fmla="*/ 28891 h 125364"/>
                <a:gd name="connsiteX149" fmla="*/ 1495109 w 2239138"/>
                <a:gd name="connsiteY149" fmla="*/ 37558 h 125364"/>
                <a:gd name="connsiteX150" fmla="*/ 1516777 w 2239138"/>
                <a:gd name="connsiteY150" fmla="*/ 59226 h 125364"/>
                <a:gd name="connsiteX151" fmla="*/ 1534112 w 2239138"/>
                <a:gd name="connsiteY151" fmla="*/ 76561 h 125364"/>
                <a:gd name="connsiteX152" fmla="*/ 1538445 w 2239138"/>
                <a:gd name="connsiteY152" fmla="*/ 89562 h 125364"/>
                <a:gd name="connsiteX153" fmla="*/ 1542779 w 2239138"/>
                <a:gd name="connsiteY153" fmla="*/ 106897 h 125364"/>
                <a:gd name="connsiteX154" fmla="*/ 1547112 w 2239138"/>
                <a:gd name="connsiteY154" fmla="*/ 80895 h 125364"/>
                <a:gd name="connsiteX155" fmla="*/ 1564447 w 2239138"/>
                <a:gd name="connsiteY155" fmla="*/ 46225 h 125364"/>
                <a:gd name="connsiteX156" fmla="*/ 1577448 w 2239138"/>
                <a:gd name="connsiteY156" fmla="*/ 41892 h 125364"/>
                <a:gd name="connsiteX157" fmla="*/ 1599116 w 2239138"/>
                <a:gd name="connsiteY157" fmla="*/ 41892 h 125364"/>
                <a:gd name="connsiteX158" fmla="*/ 1607784 w 2239138"/>
                <a:gd name="connsiteY158" fmla="*/ 98229 h 125364"/>
                <a:gd name="connsiteX159" fmla="*/ 1638119 w 2239138"/>
                <a:gd name="connsiteY159" fmla="*/ 59226 h 125364"/>
                <a:gd name="connsiteX160" fmla="*/ 1690123 w 2239138"/>
                <a:gd name="connsiteY160" fmla="*/ 33225 h 125364"/>
                <a:gd name="connsiteX161" fmla="*/ 1703124 w 2239138"/>
                <a:gd name="connsiteY161" fmla="*/ 28891 h 125364"/>
                <a:gd name="connsiteX162" fmla="*/ 1716125 w 2239138"/>
                <a:gd name="connsiteY162" fmla="*/ 20224 h 125364"/>
                <a:gd name="connsiteX163" fmla="*/ 1724792 w 2239138"/>
                <a:gd name="connsiteY163" fmla="*/ 11556 h 125364"/>
                <a:gd name="connsiteX164" fmla="*/ 1711791 w 2239138"/>
                <a:gd name="connsiteY164" fmla="*/ 15890 h 125364"/>
                <a:gd name="connsiteX165" fmla="*/ 1698790 w 2239138"/>
                <a:gd name="connsiteY165" fmla="*/ 41892 h 125364"/>
                <a:gd name="connsiteX166" fmla="*/ 1690123 w 2239138"/>
                <a:gd name="connsiteY166" fmla="*/ 54893 h 125364"/>
                <a:gd name="connsiteX167" fmla="*/ 1681456 w 2239138"/>
                <a:gd name="connsiteY167" fmla="*/ 80895 h 125364"/>
                <a:gd name="connsiteX168" fmla="*/ 1685789 w 2239138"/>
                <a:gd name="connsiteY168" fmla="*/ 67894 h 125364"/>
                <a:gd name="connsiteX169" fmla="*/ 1694457 w 2239138"/>
                <a:gd name="connsiteY169" fmla="*/ 59226 h 125364"/>
                <a:gd name="connsiteX170" fmla="*/ 1707457 w 2239138"/>
                <a:gd name="connsiteY170" fmla="*/ 50559 h 125364"/>
                <a:gd name="connsiteX171" fmla="*/ 1716125 w 2239138"/>
                <a:gd name="connsiteY171" fmla="*/ 41892 h 125364"/>
                <a:gd name="connsiteX172" fmla="*/ 1729126 w 2239138"/>
                <a:gd name="connsiteY172" fmla="*/ 37558 h 125364"/>
                <a:gd name="connsiteX173" fmla="*/ 1742127 w 2239138"/>
                <a:gd name="connsiteY173" fmla="*/ 28891 h 125364"/>
                <a:gd name="connsiteX174" fmla="*/ 1755128 w 2239138"/>
                <a:gd name="connsiteY174" fmla="*/ 33225 h 125364"/>
                <a:gd name="connsiteX175" fmla="*/ 1763795 w 2239138"/>
                <a:gd name="connsiteY175" fmla="*/ 46225 h 125364"/>
                <a:gd name="connsiteX176" fmla="*/ 1772462 w 2239138"/>
                <a:gd name="connsiteY176" fmla="*/ 54893 h 125364"/>
                <a:gd name="connsiteX177" fmla="*/ 1776796 w 2239138"/>
                <a:gd name="connsiteY177" fmla="*/ 67894 h 125364"/>
                <a:gd name="connsiteX178" fmla="*/ 1785463 w 2239138"/>
                <a:gd name="connsiteY178" fmla="*/ 59226 h 125364"/>
                <a:gd name="connsiteX179" fmla="*/ 1789797 w 2239138"/>
                <a:gd name="connsiteY179" fmla="*/ 24557 h 125364"/>
                <a:gd name="connsiteX180" fmla="*/ 1807131 w 2239138"/>
                <a:gd name="connsiteY180" fmla="*/ 20224 h 125364"/>
                <a:gd name="connsiteX181" fmla="*/ 1824466 w 2239138"/>
                <a:gd name="connsiteY181" fmla="*/ 41892 h 125364"/>
                <a:gd name="connsiteX182" fmla="*/ 1833133 w 2239138"/>
                <a:gd name="connsiteY182" fmla="*/ 54893 h 125364"/>
                <a:gd name="connsiteX183" fmla="*/ 1841801 w 2239138"/>
                <a:gd name="connsiteY183" fmla="*/ 63560 h 125364"/>
                <a:gd name="connsiteX184" fmla="*/ 1846134 w 2239138"/>
                <a:gd name="connsiteY184" fmla="*/ 102563 h 125364"/>
                <a:gd name="connsiteX185" fmla="*/ 1854802 w 2239138"/>
                <a:gd name="connsiteY185" fmla="*/ 76561 h 125364"/>
                <a:gd name="connsiteX186" fmla="*/ 1863469 w 2239138"/>
                <a:gd name="connsiteY186" fmla="*/ 50559 h 125364"/>
                <a:gd name="connsiteX187" fmla="*/ 1867803 w 2239138"/>
                <a:gd name="connsiteY187" fmla="*/ 37558 h 125364"/>
                <a:gd name="connsiteX188" fmla="*/ 1885137 w 2239138"/>
                <a:gd name="connsiteY188" fmla="*/ 41892 h 125364"/>
                <a:gd name="connsiteX189" fmla="*/ 1898138 w 2239138"/>
                <a:gd name="connsiteY189" fmla="*/ 50559 h 125364"/>
                <a:gd name="connsiteX190" fmla="*/ 1915473 w 2239138"/>
                <a:gd name="connsiteY190" fmla="*/ 59226 h 125364"/>
                <a:gd name="connsiteX191" fmla="*/ 1932807 w 2239138"/>
                <a:gd name="connsiteY191" fmla="*/ 80895 h 125364"/>
                <a:gd name="connsiteX192" fmla="*/ 1937141 w 2239138"/>
                <a:gd name="connsiteY192" fmla="*/ 93896 h 125364"/>
                <a:gd name="connsiteX193" fmla="*/ 1924140 w 2239138"/>
                <a:gd name="connsiteY193" fmla="*/ 63560 h 125364"/>
                <a:gd name="connsiteX194" fmla="*/ 1911139 w 2239138"/>
                <a:gd name="connsiteY194" fmla="*/ 54893 h 125364"/>
                <a:gd name="connsiteX195" fmla="*/ 1902472 w 2239138"/>
                <a:gd name="connsiteY195" fmla="*/ 46225 h 125364"/>
                <a:gd name="connsiteX196" fmla="*/ 1906805 w 2239138"/>
                <a:gd name="connsiteY196" fmla="*/ 20224 h 125364"/>
                <a:gd name="connsiteX197" fmla="*/ 1924140 w 2239138"/>
                <a:gd name="connsiteY197" fmla="*/ 28891 h 125364"/>
                <a:gd name="connsiteX198" fmla="*/ 1958809 w 2239138"/>
                <a:gd name="connsiteY198" fmla="*/ 54893 h 125364"/>
                <a:gd name="connsiteX199" fmla="*/ 1984811 w 2239138"/>
                <a:gd name="connsiteY199" fmla="*/ 63560 h 125364"/>
                <a:gd name="connsiteX200" fmla="*/ 1997812 w 2239138"/>
                <a:gd name="connsiteY200" fmla="*/ 76561 h 125364"/>
                <a:gd name="connsiteX201" fmla="*/ 2032481 w 2239138"/>
                <a:gd name="connsiteY201" fmla="*/ 67894 h 125364"/>
                <a:gd name="connsiteX202" fmla="*/ 2041148 w 2239138"/>
                <a:gd name="connsiteY202" fmla="*/ 59226 h 125364"/>
                <a:gd name="connsiteX203" fmla="*/ 2041148 w 2239138"/>
                <a:gd name="connsiteY203" fmla="*/ 28891 h 125364"/>
                <a:gd name="connsiteX204" fmla="*/ 2054149 w 2239138"/>
                <a:gd name="connsiteY204" fmla="*/ 24557 h 125364"/>
                <a:gd name="connsiteX205" fmla="*/ 2058483 w 2239138"/>
                <a:gd name="connsiteY205" fmla="*/ 37558 h 125364"/>
                <a:gd name="connsiteX206" fmla="*/ 2062817 w 2239138"/>
                <a:gd name="connsiteY206" fmla="*/ 76561 h 125364"/>
                <a:gd name="connsiteX207" fmla="*/ 2080151 w 2239138"/>
                <a:gd name="connsiteY207" fmla="*/ 63560 h 125364"/>
                <a:gd name="connsiteX208" fmla="*/ 2097486 w 2239138"/>
                <a:gd name="connsiteY208" fmla="*/ 59226 h 125364"/>
                <a:gd name="connsiteX209" fmla="*/ 2136489 w 2239138"/>
                <a:gd name="connsiteY209" fmla="*/ 37558 h 125364"/>
                <a:gd name="connsiteX210" fmla="*/ 2149490 w 2239138"/>
                <a:gd name="connsiteY210" fmla="*/ 28891 h 125364"/>
                <a:gd name="connsiteX211" fmla="*/ 2140822 w 2239138"/>
                <a:gd name="connsiteY211" fmla="*/ 37558 h 125364"/>
                <a:gd name="connsiteX212" fmla="*/ 2145156 w 2239138"/>
                <a:gd name="connsiteY212" fmla="*/ 76561 h 125364"/>
                <a:gd name="connsiteX213" fmla="*/ 2149490 w 2239138"/>
                <a:gd name="connsiteY213" fmla="*/ 89562 h 125364"/>
                <a:gd name="connsiteX214" fmla="*/ 2153823 w 2239138"/>
                <a:gd name="connsiteY214" fmla="*/ 54893 h 125364"/>
                <a:gd name="connsiteX215" fmla="*/ 2175492 w 2239138"/>
                <a:gd name="connsiteY215" fmla="*/ 28891 h 125364"/>
                <a:gd name="connsiteX216" fmla="*/ 2192826 w 2239138"/>
                <a:gd name="connsiteY216" fmla="*/ 54893 h 125364"/>
                <a:gd name="connsiteX217" fmla="*/ 2201494 w 2239138"/>
                <a:gd name="connsiteY217" fmla="*/ 63560 h 125364"/>
                <a:gd name="connsiteX218" fmla="*/ 2227495 w 2239138"/>
                <a:gd name="connsiteY218" fmla="*/ 72227 h 125364"/>
                <a:gd name="connsiteX219" fmla="*/ 2231829 w 2239138"/>
                <a:gd name="connsiteY219" fmla="*/ 15890 h 12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2239138" h="125364">
                  <a:moveTo>
                    <a:pt x="0" y="20224"/>
                  </a:moveTo>
                  <a:cubicBezTo>
                    <a:pt x="4334" y="24558"/>
                    <a:pt x="9077" y="28517"/>
                    <a:pt x="13001" y="33225"/>
                  </a:cubicBezTo>
                  <a:cubicBezTo>
                    <a:pt x="30169" y="53826"/>
                    <a:pt x="20938" y="53526"/>
                    <a:pt x="17334" y="89562"/>
                  </a:cubicBezTo>
                  <a:cubicBezTo>
                    <a:pt x="28045" y="121692"/>
                    <a:pt x="17830" y="119650"/>
                    <a:pt x="43336" y="106897"/>
                  </a:cubicBezTo>
                  <a:cubicBezTo>
                    <a:pt x="62476" y="87755"/>
                    <a:pt x="45614" y="110285"/>
                    <a:pt x="43336" y="85228"/>
                  </a:cubicBezTo>
                  <a:cubicBezTo>
                    <a:pt x="42282" y="73630"/>
                    <a:pt x="45230" y="61947"/>
                    <a:pt x="47670" y="50559"/>
                  </a:cubicBezTo>
                  <a:cubicBezTo>
                    <a:pt x="49584" y="41626"/>
                    <a:pt x="53448" y="33224"/>
                    <a:pt x="56337" y="24557"/>
                  </a:cubicBezTo>
                  <a:lnTo>
                    <a:pt x="60671" y="11556"/>
                  </a:lnTo>
                  <a:cubicBezTo>
                    <a:pt x="62115" y="15890"/>
                    <a:pt x="64549" y="20012"/>
                    <a:pt x="65004" y="24557"/>
                  </a:cubicBezTo>
                  <a:cubicBezTo>
                    <a:pt x="67452" y="49035"/>
                    <a:pt x="62865" y="74496"/>
                    <a:pt x="69338" y="98229"/>
                  </a:cubicBezTo>
                  <a:cubicBezTo>
                    <a:pt x="74318" y="116487"/>
                    <a:pt x="90224" y="119636"/>
                    <a:pt x="104007" y="124231"/>
                  </a:cubicBezTo>
                  <a:cubicBezTo>
                    <a:pt x="107781" y="120457"/>
                    <a:pt x="121342" y="108032"/>
                    <a:pt x="121342" y="102563"/>
                  </a:cubicBezTo>
                  <a:cubicBezTo>
                    <a:pt x="121342" y="97355"/>
                    <a:pt x="115004" y="94220"/>
                    <a:pt x="112675" y="89562"/>
                  </a:cubicBezTo>
                  <a:cubicBezTo>
                    <a:pt x="94733" y="53678"/>
                    <a:pt x="124512" y="100819"/>
                    <a:pt x="99674" y="63560"/>
                  </a:cubicBezTo>
                  <a:cubicBezTo>
                    <a:pt x="110268" y="47668"/>
                    <a:pt x="113155" y="36114"/>
                    <a:pt x="130009" y="28891"/>
                  </a:cubicBezTo>
                  <a:cubicBezTo>
                    <a:pt x="135484" y="26545"/>
                    <a:pt x="141566" y="26002"/>
                    <a:pt x="147344" y="24557"/>
                  </a:cubicBezTo>
                  <a:cubicBezTo>
                    <a:pt x="150233" y="20223"/>
                    <a:pt x="155275" y="6400"/>
                    <a:pt x="156011" y="11556"/>
                  </a:cubicBezTo>
                  <a:cubicBezTo>
                    <a:pt x="159362" y="35016"/>
                    <a:pt x="153706" y="48805"/>
                    <a:pt x="147344" y="67894"/>
                  </a:cubicBezTo>
                  <a:cubicBezTo>
                    <a:pt x="148788" y="78006"/>
                    <a:pt x="141661" y="96226"/>
                    <a:pt x="151677" y="98229"/>
                  </a:cubicBezTo>
                  <a:cubicBezTo>
                    <a:pt x="161892" y="100272"/>
                    <a:pt x="163234" y="80894"/>
                    <a:pt x="169012" y="72227"/>
                  </a:cubicBezTo>
                  <a:cubicBezTo>
                    <a:pt x="173812" y="65027"/>
                    <a:pt x="187599" y="61698"/>
                    <a:pt x="195014" y="59226"/>
                  </a:cubicBezTo>
                  <a:cubicBezTo>
                    <a:pt x="204598" y="49642"/>
                    <a:pt x="210649" y="45291"/>
                    <a:pt x="216682" y="33225"/>
                  </a:cubicBezTo>
                  <a:cubicBezTo>
                    <a:pt x="218725" y="29139"/>
                    <a:pt x="219571" y="24558"/>
                    <a:pt x="221016" y="20224"/>
                  </a:cubicBezTo>
                  <a:cubicBezTo>
                    <a:pt x="233450" y="57526"/>
                    <a:pt x="227467" y="37362"/>
                    <a:pt x="238350" y="80895"/>
                  </a:cubicBezTo>
                  <a:cubicBezTo>
                    <a:pt x="240876" y="91001"/>
                    <a:pt x="255685" y="106897"/>
                    <a:pt x="255685" y="106897"/>
                  </a:cubicBezTo>
                  <a:cubicBezTo>
                    <a:pt x="264352" y="105452"/>
                    <a:pt x="275474" y="108776"/>
                    <a:pt x="281687" y="102563"/>
                  </a:cubicBezTo>
                  <a:cubicBezTo>
                    <a:pt x="296652" y="87598"/>
                    <a:pt x="267353" y="81895"/>
                    <a:pt x="264352" y="80895"/>
                  </a:cubicBezTo>
                  <a:cubicBezTo>
                    <a:pt x="265797" y="70783"/>
                    <a:pt x="264537" y="59893"/>
                    <a:pt x="268686" y="50559"/>
                  </a:cubicBezTo>
                  <a:cubicBezTo>
                    <a:pt x="270801" y="45800"/>
                    <a:pt x="277029" y="44221"/>
                    <a:pt x="281687" y="41892"/>
                  </a:cubicBezTo>
                  <a:cubicBezTo>
                    <a:pt x="287907" y="38782"/>
                    <a:pt x="306463" y="34615"/>
                    <a:pt x="312022" y="33225"/>
                  </a:cubicBezTo>
                  <a:cubicBezTo>
                    <a:pt x="312022" y="33225"/>
                    <a:pt x="317801" y="4334"/>
                    <a:pt x="329357" y="15890"/>
                  </a:cubicBezTo>
                  <a:cubicBezTo>
                    <a:pt x="334566" y="21098"/>
                    <a:pt x="330397" y="30970"/>
                    <a:pt x="333691" y="37558"/>
                  </a:cubicBezTo>
                  <a:cubicBezTo>
                    <a:pt x="336432" y="43040"/>
                    <a:pt x="342358" y="46225"/>
                    <a:pt x="346692" y="50559"/>
                  </a:cubicBezTo>
                  <a:cubicBezTo>
                    <a:pt x="345247" y="62115"/>
                    <a:pt x="348818" y="75538"/>
                    <a:pt x="342358" y="85228"/>
                  </a:cubicBezTo>
                  <a:cubicBezTo>
                    <a:pt x="339469" y="89562"/>
                    <a:pt x="327710" y="71620"/>
                    <a:pt x="329357" y="76561"/>
                  </a:cubicBezTo>
                  <a:cubicBezTo>
                    <a:pt x="335338" y="94503"/>
                    <a:pt x="329890" y="87028"/>
                    <a:pt x="346692" y="98229"/>
                  </a:cubicBezTo>
                  <a:cubicBezTo>
                    <a:pt x="362582" y="96785"/>
                    <a:pt x="381768" y="103692"/>
                    <a:pt x="394362" y="93896"/>
                  </a:cubicBezTo>
                  <a:cubicBezTo>
                    <a:pt x="401574" y="88287"/>
                    <a:pt x="385694" y="67894"/>
                    <a:pt x="385694" y="67894"/>
                  </a:cubicBezTo>
                  <a:cubicBezTo>
                    <a:pt x="388583" y="63560"/>
                    <a:pt x="391108" y="58960"/>
                    <a:pt x="394362" y="54893"/>
                  </a:cubicBezTo>
                  <a:cubicBezTo>
                    <a:pt x="396914" y="51702"/>
                    <a:pt x="400927" y="49729"/>
                    <a:pt x="403029" y="46225"/>
                  </a:cubicBezTo>
                  <a:cubicBezTo>
                    <a:pt x="405379" y="42308"/>
                    <a:pt x="404133" y="36455"/>
                    <a:pt x="407363" y="33225"/>
                  </a:cubicBezTo>
                  <a:cubicBezTo>
                    <a:pt x="410593" y="29995"/>
                    <a:pt x="416278" y="30934"/>
                    <a:pt x="420364" y="28891"/>
                  </a:cubicBezTo>
                  <a:cubicBezTo>
                    <a:pt x="425022" y="26562"/>
                    <a:pt x="429031" y="23113"/>
                    <a:pt x="433365" y="20224"/>
                  </a:cubicBezTo>
                  <a:cubicBezTo>
                    <a:pt x="433006" y="23092"/>
                    <a:pt x="423566" y="58096"/>
                    <a:pt x="433365" y="67894"/>
                  </a:cubicBezTo>
                  <a:cubicBezTo>
                    <a:pt x="436595" y="71124"/>
                    <a:pt x="442032" y="70783"/>
                    <a:pt x="446366" y="72227"/>
                  </a:cubicBezTo>
                  <a:cubicBezTo>
                    <a:pt x="474739" y="53311"/>
                    <a:pt x="445610" y="66836"/>
                    <a:pt x="468034" y="98229"/>
                  </a:cubicBezTo>
                  <a:cubicBezTo>
                    <a:pt x="470689" y="101946"/>
                    <a:pt x="476643" y="95151"/>
                    <a:pt x="481035" y="93896"/>
                  </a:cubicBezTo>
                  <a:cubicBezTo>
                    <a:pt x="486762" y="92260"/>
                    <a:pt x="492591" y="91007"/>
                    <a:pt x="498369" y="89562"/>
                  </a:cubicBezTo>
                  <a:cubicBezTo>
                    <a:pt x="502036" y="85895"/>
                    <a:pt x="519033" y="70598"/>
                    <a:pt x="520038" y="63560"/>
                  </a:cubicBezTo>
                  <a:cubicBezTo>
                    <a:pt x="520582" y="59750"/>
                    <a:pt x="512997" y="38105"/>
                    <a:pt x="511370" y="33225"/>
                  </a:cubicBezTo>
                  <a:cubicBezTo>
                    <a:pt x="512815" y="27447"/>
                    <a:pt x="510054" y="17774"/>
                    <a:pt x="515704" y="15890"/>
                  </a:cubicBezTo>
                  <a:cubicBezTo>
                    <a:pt x="520645" y="14243"/>
                    <a:pt x="522319" y="24104"/>
                    <a:pt x="524371" y="28891"/>
                  </a:cubicBezTo>
                  <a:cubicBezTo>
                    <a:pt x="526717" y="34365"/>
                    <a:pt x="526994" y="40520"/>
                    <a:pt x="528705" y="46225"/>
                  </a:cubicBezTo>
                  <a:cubicBezTo>
                    <a:pt x="531330" y="54976"/>
                    <a:pt x="534483" y="63560"/>
                    <a:pt x="537372" y="72227"/>
                  </a:cubicBezTo>
                  <a:cubicBezTo>
                    <a:pt x="538817" y="76561"/>
                    <a:pt x="540810" y="80749"/>
                    <a:pt x="541706" y="85228"/>
                  </a:cubicBezTo>
                  <a:lnTo>
                    <a:pt x="546039" y="106897"/>
                  </a:lnTo>
                  <a:cubicBezTo>
                    <a:pt x="547484" y="79450"/>
                    <a:pt x="541681" y="50631"/>
                    <a:pt x="550373" y="24557"/>
                  </a:cubicBezTo>
                  <a:cubicBezTo>
                    <a:pt x="552957" y="16805"/>
                    <a:pt x="567708" y="41892"/>
                    <a:pt x="567708" y="41892"/>
                  </a:cubicBezTo>
                  <a:cubicBezTo>
                    <a:pt x="578313" y="73708"/>
                    <a:pt x="569915" y="61434"/>
                    <a:pt x="589376" y="80895"/>
                  </a:cubicBezTo>
                  <a:lnTo>
                    <a:pt x="598043" y="54893"/>
                  </a:lnTo>
                  <a:cubicBezTo>
                    <a:pt x="604706" y="34904"/>
                    <a:pt x="597898" y="42788"/>
                    <a:pt x="624045" y="37558"/>
                  </a:cubicBezTo>
                  <a:cubicBezTo>
                    <a:pt x="628379" y="34669"/>
                    <a:pt x="631993" y="27628"/>
                    <a:pt x="637046" y="28891"/>
                  </a:cubicBezTo>
                  <a:cubicBezTo>
                    <a:pt x="641478" y="29999"/>
                    <a:pt x="640685" y="37377"/>
                    <a:pt x="641380" y="41892"/>
                  </a:cubicBezTo>
                  <a:cubicBezTo>
                    <a:pt x="643587" y="56241"/>
                    <a:pt x="644269" y="70783"/>
                    <a:pt x="645713" y="85228"/>
                  </a:cubicBezTo>
                  <a:cubicBezTo>
                    <a:pt x="666202" y="64741"/>
                    <a:pt x="640106" y="87287"/>
                    <a:pt x="689050" y="72227"/>
                  </a:cubicBezTo>
                  <a:cubicBezTo>
                    <a:pt x="697101" y="69750"/>
                    <a:pt x="703021" y="62647"/>
                    <a:pt x="710718" y="59226"/>
                  </a:cubicBezTo>
                  <a:cubicBezTo>
                    <a:pt x="716161" y="56807"/>
                    <a:pt x="722275" y="56337"/>
                    <a:pt x="728053" y="54893"/>
                  </a:cubicBezTo>
                  <a:cubicBezTo>
                    <a:pt x="730942" y="52004"/>
                    <a:pt x="736720" y="50311"/>
                    <a:pt x="736720" y="46225"/>
                  </a:cubicBezTo>
                  <a:cubicBezTo>
                    <a:pt x="736720" y="33158"/>
                    <a:pt x="723169" y="31597"/>
                    <a:pt x="715052" y="28891"/>
                  </a:cubicBezTo>
                  <a:cubicBezTo>
                    <a:pt x="712163" y="26002"/>
                    <a:pt x="706384" y="24310"/>
                    <a:pt x="706384" y="20224"/>
                  </a:cubicBezTo>
                  <a:cubicBezTo>
                    <a:pt x="706384" y="16138"/>
                    <a:pt x="711045" y="12357"/>
                    <a:pt x="715052" y="11556"/>
                  </a:cubicBezTo>
                  <a:cubicBezTo>
                    <a:pt x="719531" y="10660"/>
                    <a:pt x="723594" y="14899"/>
                    <a:pt x="728053" y="15890"/>
                  </a:cubicBezTo>
                  <a:cubicBezTo>
                    <a:pt x="736631" y="17796"/>
                    <a:pt x="745388" y="18779"/>
                    <a:pt x="754055" y="20224"/>
                  </a:cubicBezTo>
                  <a:cubicBezTo>
                    <a:pt x="755499" y="24558"/>
                    <a:pt x="758388" y="28657"/>
                    <a:pt x="758388" y="33225"/>
                  </a:cubicBezTo>
                  <a:cubicBezTo>
                    <a:pt x="758388" y="37793"/>
                    <a:pt x="755854" y="42027"/>
                    <a:pt x="754055" y="46225"/>
                  </a:cubicBezTo>
                  <a:cubicBezTo>
                    <a:pt x="737992" y="83705"/>
                    <a:pt x="751214" y="46076"/>
                    <a:pt x="741054" y="76561"/>
                  </a:cubicBezTo>
                  <a:cubicBezTo>
                    <a:pt x="742498" y="85228"/>
                    <a:pt x="740115" y="95533"/>
                    <a:pt x="745387" y="102563"/>
                  </a:cubicBezTo>
                  <a:cubicBezTo>
                    <a:pt x="747839" y="105832"/>
                    <a:pt x="753254" y="97903"/>
                    <a:pt x="754055" y="93896"/>
                  </a:cubicBezTo>
                  <a:cubicBezTo>
                    <a:pt x="754951" y="89417"/>
                    <a:pt x="751166" y="85229"/>
                    <a:pt x="749721" y="80895"/>
                  </a:cubicBezTo>
                  <a:cubicBezTo>
                    <a:pt x="755499" y="75117"/>
                    <a:pt x="760257" y="68093"/>
                    <a:pt x="767056" y="63560"/>
                  </a:cubicBezTo>
                  <a:cubicBezTo>
                    <a:pt x="783457" y="52627"/>
                    <a:pt x="776374" y="58576"/>
                    <a:pt x="788724" y="46225"/>
                  </a:cubicBezTo>
                  <a:cubicBezTo>
                    <a:pt x="790168" y="41892"/>
                    <a:pt x="790707" y="37142"/>
                    <a:pt x="793057" y="33225"/>
                  </a:cubicBezTo>
                  <a:cubicBezTo>
                    <a:pt x="795159" y="29721"/>
                    <a:pt x="798836" y="21668"/>
                    <a:pt x="801725" y="24557"/>
                  </a:cubicBezTo>
                  <a:cubicBezTo>
                    <a:pt x="808185" y="31017"/>
                    <a:pt x="803932" y="44099"/>
                    <a:pt x="810392" y="50559"/>
                  </a:cubicBezTo>
                  <a:cubicBezTo>
                    <a:pt x="819977" y="60144"/>
                    <a:pt x="824326" y="66193"/>
                    <a:pt x="836394" y="72227"/>
                  </a:cubicBezTo>
                  <a:cubicBezTo>
                    <a:pt x="840480" y="74270"/>
                    <a:pt x="845061" y="75116"/>
                    <a:pt x="849395" y="76561"/>
                  </a:cubicBezTo>
                  <a:cubicBezTo>
                    <a:pt x="853193" y="61369"/>
                    <a:pt x="851649" y="42274"/>
                    <a:pt x="866730" y="33225"/>
                  </a:cubicBezTo>
                  <a:cubicBezTo>
                    <a:pt x="870647" y="30875"/>
                    <a:pt x="875397" y="30336"/>
                    <a:pt x="879730" y="28891"/>
                  </a:cubicBezTo>
                  <a:cubicBezTo>
                    <a:pt x="881175" y="34669"/>
                    <a:pt x="882428" y="40498"/>
                    <a:pt x="884064" y="46225"/>
                  </a:cubicBezTo>
                  <a:cubicBezTo>
                    <a:pt x="885319" y="50617"/>
                    <a:pt x="888398" y="54658"/>
                    <a:pt x="888398" y="59226"/>
                  </a:cubicBezTo>
                  <a:cubicBezTo>
                    <a:pt x="888398" y="70873"/>
                    <a:pt x="886148" y="82437"/>
                    <a:pt x="884064" y="93896"/>
                  </a:cubicBezTo>
                  <a:cubicBezTo>
                    <a:pt x="883247" y="98390"/>
                    <a:pt x="882584" y="103330"/>
                    <a:pt x="879730" y="106897"/>
                  </a:cubicBezTo>
                  <a:cubicBezTo>
                    <a:pt x="876477" y="110964"/>
                    <a:pt x="871063" y="112675"/>
                    <a:pt x="866730" y="115564"/>
                  </a:cubicBezTo>
                  <a:cubicBezTo>
                    <a:pt x="885013" y="121658"/>
                    <a:pt x="889900" y="125364"/>
                    <a:pt x="914400" y="115564"/>
                  </a:cubicBezTo>
                  <a:cubicBezTo>
                    <a:pt x="919236" y="113630"/>
                    <a:pt x="919384" y="106246"/>
                    <a:pt x="923067" y="102563"/>
                  </a:cubicBezTo>
                  <a:cubicBezTo>
                    <a:pt x="926750" y="98880"/>
                    <a:pt x="931734" y="96785"/>
                    <a:pt x="936068" y="93896"/>
                  </a:cubicBezTo>
                  <a:cubicBezTo>
                    <a:pt x="937513" y="89562"/>
                    <a:pt x="939798" y="85423"/>
                    <a:pt x="940402" y="80895"/>
                  </a:cubicBezTo>
                  <a:cubicBezTo>
                    <a:pt x="942701" y="63653"/>
                    <a:pt x="941090" y="45900"/>
                    <a:pt x="944735" y="28891"/>
                  </a:cubicBezTo>
                  <a:cubicBezTo>
                    <a:pt x="945591" y="24896"/>
                    <a:pt x="950514" y="23113"/>
                    <a:pt x="953403" y="20224"/>
                  </a:cubicBezTo>
                  <a:cubicBezTo>
                    <a:pt x="958361" y="35100"/>
                    <a:pt x="957618" y="37441"/>
                    <a:pt x="970737" y="50559"/>
                  </a:cubicBezTo>
                  <a:cubicBezTo>
                    <a:pt x="974420" y="54242"/>
                    <a:pt x="979404" y="56337"/>
                    <a:pt x="983738" y="59226"/>
                  </a:cubicBezTo>
                  <a:lnTo>
                    <a:pt x="992405" y="85228"/>
                  </a:lnTo>
                  <a:lnTo>
                    <a:pt x="996739" y="98229"/>
                  </a:lnTo>
                  <a:cubicBezTo>
                    <a:pt x="1017344" y="36412"/>
                    <a:pt x="996635" y="100755"/>
                    <a:pt x="1009740" y="54893"/>
                  </a:cubicBezTo>
                  <a:cubicBezTo>
                    <a:pt x="1010995" y="50501"/>
                    <a:pt x="1011220" y="45459"/>
                    <a:pt x="1014074" y="41892"/>
                  </a:cubicBezTo>
                  <a:cubicBezTo>
                    <a:pt x="1017328" y="37825"/>
                    <a:pt x="1022134" y="34872"/>
                    <a:pt x="1027075" y="33225"/>
                  </a:cubicBezTo>
                  <a:cubicBezTo>
                    <a:pt x="1035411" y="30446"/>
                    <a:pt x="1044409" y="30336"/>
                    <a:pt x="1053076" y="28891"/>
                  </a:cubicBezTo>
                  <a:cubicBezTo>
                    <a:pt x="1071824" y="47637"/>
                    <a:pt x="1055925" y="28766"/>
                    <a:pt x="1070411" y="72227"/>
                  </a:cubicBezTo>
                  <a:cubicBezTo>
                    <a:pt x="1073300" y="80894"/>
                    <a:pt x="1070411" y="95340"/>
                    <a:pt x="1079078" y="98229"/>
                  </a:cubicBezTo>
                  <a:lnTo>
                    <a:pt x="1092079" y="102563"/>
                  </a:lnTo>
                  <a:cubicBezTo>
                    <a:pt x="1093524" y="92451"/>
                    <a:pt x="1093478" y="82011"/>
                    <a:pt x="1096413" y="72227"/>
                  </a:cubicBezTo>
                  <a:cubicBezTo>
                    <a:pt x="1098757" y="64415"/>
                    <a:pt x="1108136" y="56171"/>
                    <a:pt x="1113748" y="50559"/>
                  </a:cubicBezTo>
                  <a:cubicBezTo>
                    <a:pt x="1115192" y="46225"/>
                    <a:pt x="1116038" y="41644"/>
                    <a:pt x="1118081" y="37558"/>
                  </a:cubicBezTo>
                  <a:cubicBezTo>
                    <a:pt x="1123548" y="26623"/>
                    <a:pt x="1127353" y="23952"/>
                    <a:pt x="1135416" y="15890"/>
                  </a:cubicBezTo>
                  <a:cubicBezTo>
                    <a:pt x="1145730" y="46833"/>
                    <a:pt x="1136481" y="36824"/>
                    <a:pt x="1157084" y="50559"/>
                  </a:cubicBezTo>
                  <a:lnTo>
                    <a:pt x="1183086" y="89562"/>
                  </a:lnTo>
                  <a:cubicBezTo>
                    <a:pt x="1185975" y="93896"/>
                    <a:pt x="1191753" y="95340"/>
                    <a:pt x="1196087" y="98229"/>
                  </a:cubicBezTo>
                  <a:cubicBezTo>
                    <a:pt x="1197532" y="93895"/>
                    <a:pt x="1200421" y="89796"/>
                    <a:pt x="1200421" y="85228"/>
                  </a:cubicBezTo>
                  <a:cubicBezTo>
                    <a:pt x="1200421" y="79787"/>
                    <a:pt x="1193797" y="61023"/>
                    <a:pt x="1191753" y="54893"/>
                  </a:cubicBezTo>
                  <a:cubicBezTo>
                    <a:pt x="1214883" y="31763"/>
                    <a:pt x="1178618" y="64480"/>
                    <a:pt x="1235090" y="41892"/>
                  </a:cubicBezTo>
                  <a:cubicBezTo>
                    <a:pt x="1239926" y="39958"/>
                    <a:pt x="1240868" y="33225"/>
                    <a:pt x="1243757" y="28891"/>
                  </a:cubicBezTo>
                  <a:cubicBezTo>
                    <a:pt x="1239423" y="27446"/>
                    <a:pt x="1233986" y="27787"/>
                    <a:pt x="1230756" y="24557"/>
                  </a:cubicBezTo>
                  <a:cubicBezTo>
                    <a:pt x="1227526" y="21327"/>
                    <a:pt x="1221867" y="11906"/>
                    <a:pt x="1226422" y="11556"/>
                  </a:cubicBezTo>
                  <a:cubicBezTo>
                    <a:pt x="1246791" y="9989"/>
                    <a:pt x="1287094" y="20224"/>
                    <a:pt x="1287094" y="20224"/>
                  </a:cubicBezTo>
                  <a:cubicBezTo>
                    <a:pt x="1284205" y="23113"/>
                    <a:pt x="1281617" y="26339"/>
                    <a:pt x="1278426" y="28891"/>
                  </a:cubicBezTo>
                  <a:cubicBezTo>
                    <a:pt x="1274359" y="32144"/>
                    <a:pt x="1269108" y="33875"/>
                    <a:pt x="1265425" y="37558"/>
                  </a:cubicBezTo>
                  <a:cubicBezTo>
                    <a:pt x="1261742" y="41241"/>
                    <a:pt x="1259647" y="46225"/>
                    <a:pt x="1256758" y="50559"/>
                  </a:cubicBezTo>
                  <a:cubicBezTo>
                    <a:pt x="1252462" y="67743"/>
                    <a:pt x="1247268" y="79250"/>
                    <a:pt x="1256758" y="98229"/>
                  </a:cubicBezTo>
                  <a:cubicBezTo>
                    <a:pt x="1258801" y="102315"/>
                    <a:pt x="1265425" y="101118"/>
                    <a:pt x="1269759" y="102563"/>
                  </a:cubicBezTo>
                  <a:cubicBezTo>
                    <a:pt x="1270567" y="99330"/>
                    <a:pt x="1275764" y="76664"/>
                    <a:pt x="1278426" y="72227"/>
                  </a:cubicBezTo>
                  <a:cubicBezTo>
                    <a:pt x="1283254" y="64181"/>
                    <a:pt x="1293284" y="60342"/>
                    <a:pt x="1300094" y="54893"/>
                  </a:cubicBezTo>
                  <a:cubicBezTo>
                    <a:pt x="1330961" y="30198"/>
                    <a:pt x="1281760" y="64225"/>
                    <a:pt x="1321763" y="37558"/>
                  </a:cubicBezTo>
                  <a:cubicBezTo>
                    <a:pt x="1324652" y="33224"/>
                    <a:pt x="1325377" y="25820"/>
                    <a:pt x="1330430" y="24557"/>
                  </a:cubicBezTo>
                  <a:cubicBezTo>
                    <a:pt x="1334394" y="23566"/>
                    <a:pt x="1338022" y="29283"/>
                    <a:pt x="1339097" y="33225"/>
                  </a:cubicBezTo>
                  <a:cubicBezTo>
                    <a:pt x="1342539" y="45845"/>
                    <a:pt x="1341986" y="59226"/>
                    <a:pt x="1343431" y="72227"/>
                  </a:cubicBezTo>
                  <a:cubicBezTo>
                    <a:pt x="1357166" y="51624"/>
                    <a:pt x="1350451" y="64167"/>
                    <a:pt x="1360766" y="33225"/>
                  </a:cubicBezTo>
                  <a:cubicBezTo>
                    <a:pt x="1362531" y="27930"/>
                    <a:pt x="1379525" y="17829"/>
                    <a:pt x="1382434" y="15890"/>
                  </a:cubicBezTo>
                  <a:cubicBezTo>
                    <a:pt x="1419270" y="40446"/>
                    <a:pt x="1362210" y="0"/>
                    <a:pt x="1412769" y="50559"/>
                  </a:cubicBezTo>
                  <a:cubicBezTo>
                    <a:pt x="1418547" y="56337"/>
                    <a:pt x="1422176" y="65912"/>
                    <a:pt x="1430104" y="67894"/>
                  </a:cubicBezTo>
                  <a:cubicBezTo>
                    <a:pt x="1435882" y="69338"/>
                    <a:pt x="1441734" y="70516"/>
                    <a:pt x="1447439" y="72227"/>
                  </a:cubicBezTo>
                  <a:cubicBezTo>
                    <a:pt x="1456190" y="74852"/>
                    <a:pt x="1473440" y="80895"/>
                    <a:pt x="1473440" y="80895"/>
                  </a:cubicBezTo>
                  <a:cubicBezTo>
                    <a:pt x="1469106" y="83784"/>
                    <a:pt x="1460439" y="84354"/>
                    <a:pt x="1460439" y="89562"/>
                  </a:cubicBezTo>
                  <a:cubicBezTo>
                    <a:pt x="1460439" y="94130"/>
                    <a:pt x="1468872" y="93896"/>
                    <a:pt x="1473440" y="93896"/>
                  </a:cubicBezTo>
                  <a:cubicBezTo>
                    <a:pt x="1480806" y="93896"/>
                    <a:pt x="1487886" y="91007"/>
                    <a:pt x="1495109" y="89562"/>
                  </a:cubicBezTo>
                  <a:cubicBezTo>
                    <a:pt x="1496553" y="85228"/>
                    <a:pt x="1499442" y="81129"/>
                    <a:pt x="1499442" y="76561"/>
                  </a:cubicBezTo>
                  <a:cubicBezTo>
                    <a:pt x="1499442" y="68378"/>
                    <a:pt x="1493308" y="59013"/>
                    <a:pt x="1486441" y="54893"/>
                  </a:cubicBezTo>
                  <a:cubicBezTo>
                    <a:pt x="1482524" y="52543"/>
                    <a:pt x="1477774" y="52004"/>
                    <a:pt x="1473440" y="50559"/>
                  </a:cubicBezTo>
                  <a:cubicBezTo>
                    <a:pt x="1471018" y="43291"/>
                    <a:pt x="1463053" y="27148"/>
                    <a:pt x="1473440" y="20224"/>
                  </a:cubicBezTo>
                  <a:cubicBezTo>
                    <a:pt x="1476840" y="17958"/>
                    <a:pt x="1478917" y="26339"/>
                    <a:pt x="1482108" y="28891"/>
                  </a:cubicBezTo>
                  <a:cubicBezTo>
                    <a:pt x="1486175" y="32144"/>
                    <a:pt x="1490775" y="34669"/>
                    <a:pt x="1495109" y="37558"/>
                  </a:cubicBezTo>
                  <a:cubicBezTo>
                    <a:pt x="1511801" y="62597"/>
                    <a:pt x="1494306" y="39966"/>
                    <a:pt x="1516777" y="59226"/>
                  </a:cubicBezTo>
                  <a:cubicBezTo>
                    <a:pt x="1522982" y="64544"/>
                    <a:pt x="1534112" y="76561"/>
                    <a:pt x="1534112" y="76561"/>
                  </a:cubicBezTo>
                  <a:cubicBezTo>
                    <a:pt x="1535556" y="80895"/>
                    <a:pt x="1537190" y="85170"/>
                    <a:pt x="1538445" y="89562"/>
                  </a:cubicBezTo>
                  <a:cubicBezTo>
                    <a:pt x="1540081" y="95289"/>
                    <a:pt x="1538567" y="111109"/>
                    <a:pt x="1542779" y="106897"/>
                  </a:cubicBezTo>
                  <a:cubicBezTo>
                    <a:pt x="1548992" y="100684"/>
                    <a:pt x="1545540" y="89540"/>
                    <a:pt x="1547112" y="80895"/>
                  </a:cubicBezTo>
                  <a:cubicBezTo>
                    <a:pt x="1550565" y="61901"/>
                    <a:pt x="1547970" y="57209"/>
                    <a:pt x="1564447" y="46225"/>
                  </a:cubicBezTo>
                  <a:cubicBezTo>
                    <a:pt x="1568248" y="43691"/>
                    <a:pt x="1573114" y="43336"/>
                    <a:pt x="1577448" y="41892"/>
                  </a:cubicBezTo>
                  <a:cubicBezTo>
                    <a:pt x="1581905" y="37435"/>
                    <a:pt x="1597440" y="13401"/>
                    <a:pt x="1599116" y="41892"/>
                  </a:cubicBezTo>
                  <a:cubicBezTo>
                    <a:pt x="1602790" y="104342"/>
                    <a:pt x="1573671" y="109601"/>
                    <a:pt x="1607784" y="98229"/>
                  </a:cubicBezTo>
                  <a:cubicBezTo>
                    <a:pt x="1614382" y="85034"/>
                    <a:pt x="1622378" y="64473"/>
                    <a:pt x="1638119" y="59226"/>
                  </a:cubicBezTo>
                  <a:cubicBezTo>
                    <a:pt x="1674003" y="47265"/>
                    <a:pt x="1656519" y="55627"/>
                    <a:pt x="1690123" y="33225"/>
                  </a:cubicBezTo>
                  <a:cubicBezTo>
                    <a:pt x="1693924" y="30691"/>
                    <a:pt x="1699038" y="30934"/>
                    <a:pt x="1703124" y="28891"/>
                  </a:cubicBezTo>
                  <a:cubicBezTo>
                    <a:pt x="1707782" y="26562"/>
                    <a:pt x="1712058" y="23478"/>
                    <a:pt x="1716125" y="20224"/>
                  </a:cubicBezTo>
                  <a:cubicBezTo>
                    <a:pt x="1719316" y="17672"/>
                    <a:pt x="1727681" y="14445"/>
                    <a:pt x="1724792" y="11556"/>
                  </a:cubicBezTo>
                  <a:cubicBezTo>
                    <a:pt x="1721562" y="8326"/>
                    <a:pt x="1716125" y="14445"/>
                    <a:pt x="1711791" y="15890"/>
                  </a:cubicBezTo>
                  <a:cubicBezTo>
                    <a:pt x="1686953" y="53149"/>
                    <a:pt x="1716732" y="6008"/>
                    <a:pt x="1698790" y="41892"/>
                  </a:cubicBezTo>
                  <a:cubicBezTo>
                    <a:pt x="1696461" y="46550"/>
                    <a:pt x="1692238" y="50134"/>
                    <a:pt x="1690123" y="54893"/>
                  </a:cubicBezTo>
                  <a:cubicBezTo>
                    <a:pt x="1686413" y="63242"/>
                    <a:pt x="1684345" y="72228"/>
                    <a:pt x="1681456" y="80895"/>
                  </a:cubicBezTo>
                  <a:cubicBezTo>
                    <a:pt x="1680011" y="85229"/>
                    <a:pt x="1682559" y="71124"/>
                    <a:pt x="1685789" y="67894"/>
                  </a:cubicBezTo>
                  <a:cubicBezTo>
                    <a:pt x="1688678" y="65005"/>
                    <a:pt x="1691266" y="61779"/>
                    <a:pt x="1694457" y="59226"/>
                  </a:cubicBezTo>
                  <a:cubicBezTo>
                    <a:pt x="1698524" y="55972"/>
                    <a:pt x="1703390" y="53812"/>
                    <a:pt x="1707457" y="50559"/>
                  </a:cubicBezTo>
                  <a:cubicBezTo>
                    <a:pt x="1710648" y="48007"/>
                    <a:pt x="1712621" y="43994"/>
                    <a:pt x="1716125" y="41892"/>
                  </a:cubicBezTo>
                  <a:cubicBezTo>
                    <a:pt x="1720042" y="39542"/>
                    <a:pt x="1725040" y="39601"/>
                    <a:pt x="1729126" y="37558"/>
                  </a:cubicBezTo>
                  <a:cubicBezTo>
                    <a:pt x="1733784" y="35229"/>
                    <a:pt x="1737793" y="31780"/>
                    <a:pt x="1742127" y="28891"/>
                  </a:cubicBezTo>
                  <a:cubicBezTo>
                    <a:pt x="1746461" y="30336"/>
                    <a:pt x="1751561" y="30371"/>
                    <a:pt x="1755128" y="33225"/>
                  </a:cubicBezTo>
                  <a:cubicBezTo>
                    <a:pt x="1759195" y="36478"/>
                    <a:pt x="1760542" y="42158"/>
                    <a:pt x="1763795" y="46225"/>
                  </a:cubicBezTo>
                  <a:cubicBezTo>
                    <a:pt x="1766347" y="49416"/>
                    <a:pt x="1769573" y="52004"/>
                    <a:pt x="1772462" y="54893"/>
                  </a:cubicBezTo>
                  <a:cubicBezTo>
                    <a:pt x="1773907" y="59227"/>
                    <a:pt x="1772462" y="66450"/>
                    <a:pt x="1776796" y="67894"/>
                  </a:cubicBezTo>
                  <a:cubicBezTo>
                    <a:pt x="1780672" y="69186"/>
                    <a:pt x="1784289" y="63140"/>
                    <a:pt x="1785463" y="59226"/>
                  </a:cubicBezTo>
                  <a:cubicBezTo>
                    <a:pt x="1788810" y="48071"/>
                    <a:pt x="1784141" y="34738"/>
                    <a:pt x="1789797" y="24557"/>
                  </a:cubicBezTo>
                  <a:cubicBezTo>
                    <a:pt x="1792689" y="19351"/>
                    <a:pt x="1801353" y="21668"/>
                    <a:pt x="1807131" y="20224"/>
                  </a:cubicBezTo>
                  <a:cubicBezTo>
                    <a:pt x="1815569" y="45535"/>
                    <a:pt x="1804863" y="22289"/>
                    <a:pt x="1824466" y="41892"/>
                  </a:cubicBezTo>
                  <a:cubicBezTo>
                    <a:pt x="1828149" y="45575"/>
                    <a:pt x="1829879" y="50826"/>
                    <a:pt x="1833133" y="54893"/>
                  </a:cubicBezTo>
                  <a:cubicBezTo>
                    <a:pt x="1835685" y="58084"/>
                    <a:pt x="1838912" y="60671"/>
                    <a:pt x="1841801" y="63560"/>
                  </a:cubicBezTo>
                  <a:cubicBezTo>
                    <a:pt x="1843245" y="76561"/>
                    <a:pt x="1836884" y="93313"/>
                    <a:pt x="1846134" y="102563"/>
                  </a:cubicBezTo>
                  <a:cubicBezTo>
                    <a:pt x="1852594" y="109023"/>
                    <a:pt x="1851913" y="85228"/>
                    <a:pt x="1854802" y="76561"/>
                  </a:cubicBezTo>
                  <a:lnTo>
                    <a:pt x="1863469" y="50559"/>
                  </a:lnTo>
                  <a:lnTo>
                    <a:pt x="1867803" y="37558"/>
                  </a:lnTo>
                  <a:cubicBezTo>
                    <a:pt x="1873581" y="39003"/>
                    <a:pt x="1879663" y="39546"/>
                    <a:pt x="1885137" y="41892"/>
                  </a:cubicBezTo>
                  <a:cubicBezTo>
                    <a:pt x="1889924" y="43944"/>
                    <a:pt x="1893616" y="47975"/>
                    <a:pt x="1898138" y="50559"/>
                  </a:cubicBezTo>
                  <a:cubicBezTo>
                    <a:pt x="1903747" y="53764"/>
                    <a:pt x="1909695" y="56337"/>
                    <a:pt x="1915473" y="59226"/>
                  </a:cubicBezTo>
                  <a:cubicBezTo>
                    <a:pt x="1923534" y="67288"/>
                    <a:pt x="1927340" y="69962"/>
                    <a:pt x="1932807" y="80895"/>
                  </a:cubicBezTo>
                  <a:cubicBezTo>
                    <a:pt x="1934850" y="84981"/>
                    <a:pt x="1937141" y="98464"/>
                    <a:pt x="1937141" y="93896"/>
                  </a:cubicBezTo>
                  <a:cubicBezTo>
                    <a:pt x="1937141" y="83951"/>
                    <a:pt x="1931216" y="70636"/>
                    <a:pt x="1924140" y="63560"/>
                  </a:cubicBezTo>
                  <a:cubicBezTo>
                    <a:pt x="1920457" y="59877"/>
                    <a:pt x="1915206" y="58147"/>
                    <a:pt x="1911139" y="54893"/>
                  </a:cubicBezTo>
                  <a:cubicBezTo>
                    <a:pt x="1907948" y="52341"/>
                    <a:pt x="1905361" y="49114"/>
                    <a:pt x="1902472" y="46225"/>
                  </a:cubicBezTo>
                  <a:cubicBezTo>
                    <a:pt x="1903916" y="37558"/>
                    <a:pt x="1899944" y="25713"/>
                    <a:pt x="1906805" y="20224"/>
                  </a:cubicBezTo>
                  <a:cubicBezTo>
                    <a:pt x="1911850" y="16188"/>
                    <a:pt x="1918765" y="25307"/>
                    <a:pt x="1924140" y="28891"/>
                  </a:cubicBezTo>
                  <a:cubicBezTo>
                    <a:pt x="1936159" y="36904"/>
                    <a:pt x="1947253" y="46226"/>
                    <a:pt x="1958809" y="54893"/>
                  </a:cubicBezTo>
                  <a:cubicBezTo>
                    <a:pt x="1966118" y="60375"/>
                    <a:pt x="1984811" y="63560"/>
                    <a:pt x="1984811" y="63560"/>
                  </a:cubicBezTo>
                  <a:cubicBezTo>
                    <a:pt x="1989145" y="67894"/>
                    <a:pt x="1991866" y="75075"/>
                    <a:pt x="1997812" y="76561"/>
                  </a:cubicBezTo>
                  <a:cubicBezTo>
                    <a:pt x="2003786" y="78054"/>
                    <a:pt x="2025003" y="70386"/>
                    <a:pt x="2032481" y="67894"/>
                  </a:cubicBezTo>
                  <a:cubicBezTo>
                    <a:pt x="2035370" y="65005"/>
                    <a:pt x="2040347" y="63233"/>
                    <a:pt x="2041148" y="59226"/>
                  </a:cubicBezTo>
                  <a:cubicBezTo>
                    <a:pt x="2045133" y="39300"/>
                    <a:pt x="2022407" y="52318"/>
                    <a:pt x="2041148" y="28891"/>
                  </a:cubicBezTo>
                  <a:cubicBezTo>
                    <a:pt x="2044002" y="25324"/>
                    <a:pt x="2049815" y="26002"/>
                    <a:pt x="2054149" y="24557"/>
                  </a:cubicBezTo>
                  <a:cubicBezTo>
                    <a:pt x="2055594" y="28891"/>
                    <a:pt x="2057732" y="33052"/>
                    <a:pt x="2058483" y="37558"/>
                  </a:cubicBezTo>
                  <a:cubicBezTo>
                    <a:pt x="2060634" y="50461"/>
                    <a:pt x="2054443" y="66512"/>
                    <a:pt x="2062817" y="76561"/>
                  </a:cubicBezTo>
                  <a:cubicBezTo>
                    <a:pt x="2067441" y="82110"/>
                    <a:pt x="2073691" y="66790"/>
                    <a:pt x="2080151" y="63560"/>
                  </a:cubicBezTo>
                  <a:cubicBezTo>
                    <a:pt x="2085478" y="60896"/>
                    <a:pt x="2091708" y="60671"/>
                    <a:pt x="2097486" y="59226"/>
                  </a:cubicBezTo>
                  <a:cubicBezTo>
                    <a:pt x="2126790" y="39691"/>
                    <a:pt x="2090498" y="63108"/>
                    <a:pt x="2136489" y="37558"/>
                  </a:cubicBezTo>
                  <a:cubicBezTo>
                    <a:pt x="2141042" y="35029"/>
                    <a:pt x="2144282" y="28891"/>
                    <a:pt x="2149490" y="28891"/>
                  </a:cubicBezTo>
                  <a:cubicBezTo>
                    <a:pt x="2153576" y="28891"/>
                    <a:pt x="2143711" y="34669"/>
                    <a:pt x="2140822" y="37558"/>
                  </a:cubicBezTo>
                  <a:cubicBezTo>
                    <a:pt x="2142267" y="50559"/>
                    <a:pt x="2143005" y="63658"/>
                    <a:pt x="2145156" y="76561"/>
                  </a:cubicBezTo>
                  <a:cubicBezTo>
                    <a:pt x="2145907" y="81067"/>
                    <a:pt x="2147793" y="93803"/>
                    <a:pt x="2149490" y="89562"/>
                  </a:cubicBezTo>
                  <a:cubicBezTo>
                    <a:pt x="2153815" y="78749"/>
                    <a:pt x="2150759" y="66129"/>
                    <a:pt x="2153823" y="54893"/>
                  </a:cubicBezTo>
                  <a:cubicBezTo>
                    <a:pt x="2156085" y="46598"/>
                    <a:pt x="2170346" y="34037"/>
                    <a:pt x="2175492" y="28891"/>
                  </a:cubicBezTo>
                  <a:lnTo>
                    <a:pt x="2192826" y="54893"/>
                  </a:lnTo>
                  <a:cubicBezTo>
                    <a:pt x="2195092" y="58293"/>
                    <a:pt x="2197839" y="61733"/>
                    <a:pt x="2201494" y="63560"/>
                  </a:cubicBezTo>
                  <a:cubicBezTo>
                    <a:pt x="2209665" y="67646"/>
                    <a:pt x="2227495" y="72227"/>
                    <a:pt x="2227495" y="72227"/>
                  </a:cubicBezTo>
                  <a:cubicBezTo>
                    <a:pt x="2239138" y="107154"/>
                    <a:pt x="2231829" y="89796"/>
                    <a:pt x="2231829" y="1589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14" name="Freihandform 12">
              <a:extLst>
                <a:ext uri="{FF2B5EF4-FFF2-40B4-BE49-F238E27FC236}">
                  <a16:creationId xmlns:a16="http://schemas.microsoft.com/office/drawing/2014/main" id="{453057B6-A2BF-DF0B-57F4-3607C878E1CF}"/>
                </a:ext>
              </a:extLst>
            </p:cNvPr>
            <p:cNvSpPr/>
            <p:nvPr/>
          </p:nvSpPr>
          <p:spPr bwMode="auto">
            <a:xfrm>
              <a:off x="1700213" y="3249350"/>
              <a:ext cx="2345950" cy="155836"/>
            </a:xfrm>
            <a:custGeom>
              <a:avLst/>
              <a:gdLst>
                <a:gd name="connsiteX0" fmla="*/ 0 w 2345950"/>
                <a:gd name="connsiteY0" fmla="*/ 139167 h 155836"/>
                <a:gd name="connsiteX1" fmla="*/ 7143 w 2345950"/>
                <a:gd name="connsiteY1" fmla="*/ 108211 h 155836"/>
                <a:gd name="connsiteX2" fmla="*/ 9525 w 2345950"/>
                <a:gd name="connsiteY2" fmla="*/ 98686 h 155836"/>
                <a:gd name="connsiteX3" fmla="*/ 14287 w 2345950"/>
                <a:gd name="connsiteY3" fmla="*/ 77254 h 155836"/>
                <a:gd name="connsiteX4" fmla="*/ 11906 w 2345950"/>
                <a:gd name="connsiteY4" fmla="*/ 15342 h 155836"/>
                <a:gd name="connsiteX5" fmla="*/ 14287 w 2345950"/>
                <a:gd name="connsiteY5" fmla="*/ 24867 h 155836"/>
                <a:gd name="connsiteX6" fmla="*/ 23812 w 2345950"/>
                <a:gd name="connsiteY6" fmla="*/ 39154 h 155836"/>
                <a:gd name="connsiteX7" fmla="*/ 30956 w 2345950"/>
                <a:gd name="connsiteY7" fmla="*/ 77254 h 155836"/>
                <a:gd name="connsiteX8" fmla="*/ 35718 w 2345950"/>
                <a:gd name="connsiteY8" fmla="*/ 84398 h 155836"/>
                <a:gd name="connsiteX9" fmla="*/ 38100 w 2345950"/>
                <a:gd name="connsiteY9" fmla="*/ 151073 h 155836"/>
                <a:gd name="connsiteX10" fmla="*/ 45243 w 2345950"/>
                <a:gd name="connsiteY10" fmla="*/ 153454 h 155836"/>
                <a:gd name="connsiteX11" fmla="*/ 47625 w 2345950"/>
                <a:gd name="connsiteY11" fmla="*/ 146311 h 155836"/>
                <a:gd name="connsiteX12" fmla="*/ 59531 w 2345950"/>
                <a:gd name="connsiteY12" fmla="*/ 136786 h 155836"/>
                <a:gd name="connsiteX13" fmla="*/ 61912 w 2345950"/>
                <a:gd name="connsiteY13" fmla="*/ 112973 h 155836"/>
                <a:gd name="connsiteX14" fmla="*/ 66675 w 2345950"/>
                <a:gd name="connsiteY14" fmla="*/ 51061 h 155836"/>
                <a:gd name="connsiteX15" fmla="*/ 69056 w 2345950"/>
                <a:gd name="connsiteY15" fmla="*/ 43917 h 155836"/>
                <a:gd name="connsiteX16" fmla="*/ 73818 w 2345950"/>
                <a:gd name="connsiteY16" fmla="*/ 24867 h 155836"/>
                <a:gd name="connsiteX17" fmla="*/ 76200 w 2345950"/>
                <a:gd name="connsiteY17" fmla="*/ 36773 h 155836"/>
                <a:gd name="connsiteX18" fmla="*/ 78581 w 2345950"/>
                <a:gd name="connsiteY18" fmla="*/ 46298 h 155836"/>
                <a:gd name="connsiteX19" fmla="*/ 80962 w 2345950"/>
                <a:gd name="connsiteY19" fmla="*/ 124879 h 155836"/>
                <a:gd name="connsiteX20" fmla="*/ 83343 w 2345950"/>
                <a:gd name="connsiteY20" fmla="*/ 132023 h 155836"/>
                <a:gd name="connsiteX21" fmla="*/ 90487 w 2345950"/>
                <a:gd name="connsiteY21" fmla="*/ 139167 h 155836"/>
                <a:gd name="connsiteX22" fmla="*/ 95250 w 2345950"/>
                <a:gd name="connsiteY22" fmla="*/ 146311 h 155836"/>
                <a:gd name="connsiteX23" fmla="*/ 114300 w 2345950"/>
                <a:gd name="connsiteY23" fmla="*/ 151073 h 155836"/>
                <a:gd name="connsiteX24" fmla="*/ 130968 w 2345950"/>
                <a:gd name="connsiteY24" fmla="*/ 105829 h 155836"/>
                <a:gd name="connsiteX25" fmla="*/ 126206 w 2345950"/>
                <a:gd name="connsiteY25" fmla="*/ 91542 h 155836"/>
                <a:gd name="connsiteX26" fmla="*/ 123825 w 2345950"/>
                <a:gd name="connsiteY26" fmla="*/ 84398 h 155836"/>
                <a:gd name="connsiteX27" fmla="*/ 121443 w 2345950"/>
                <a:gd name="connsiteY27" fmla="*/ 77254 h 155836"/>
                <a:gd name="connsiteX28" fmla="*/ 119062 w 2345950"/>
                <a:gd name="connsiteY28" fmla="*/ 70111 h 155836"/>
                <a:gd name="connsiteX29" fmla="*/ 128587 w 2345950"/>
                <a:gd name="connsiteY29" fmla="*/ 46298 h 155836"/>
                <a:gd name="connsiteX30" fmla="*/ 145256 w 2345950"/>
                <a:gd name="connsiteY30" fmla="*/ 41536 h 155836"/>
                <a:gd name="connsiteX31" fmla="*/ 159543 w 2345950"/>
                <a:gd name="connsiteY31" fmla="*/ 36773 h 155836"/>
                <a:gd name="connsiteX32" fmla="*/ 166687 w 2345950"/>
                <a:gd name="connsiteY32" fmla="*/ 12961 h 155836"/>
                <a:gd name="connsiteX33" fmla="*/ 176212 w 2345950"/>
                <a:gd name="connsiteY33" fmla="*/ 15342 h 155836"/>
                <a:gd name="connsiteX34" fmla="*/ 171450 w 2345950"/>
                <a:gd name="connsiteY34" fmla="*/ 22486 h 155836"/>
                <a:gd name="connsiteX35" fmla="*/ 166687 w 2345950"/>
                <a:gd name="connsiteY35" fmla="*/ 110592 h 155836"/>
                <a:gd name="connsiteX36" fmla="*/ 169068 w 2345950"/>
                <a:gd name="connsiteY36" fmla="*/ 122498 h 155836"/>
                <a:gd name="connsiteX37" fmla="*/ 180975 w 2345950"/>
                <a:gd name="connsiteY37" fmla="*/ 112973 h 155836"/>
                <a:gd name="connsiteX38" fmla="*/ 183356 w 2345950"/>
                <a:gd name="connsiteY38" fmla="*/ 105829 h 155836"/>
                <a:gd name="connsiteX39" fmla="*/ 185737 w 2345950"/>
                <a:gd name="connsiteY39" fmla="*/ 96304 h 155836"/>
                <a:gd name="connsiteX40" fmla="*/ 207168 w 2345950"/>
                <a:gd name="connsiteY40" fmla="*/ 84398 h 155836"/>
                <a:gd name="connsiteX41" fmla="*/ 221456 w 2345950"/>
                <a:gd name="connsiteY41" fmla="*/ 74873 h 155836"/>
                <a:gd name="connsiteX42" fmla="*/ 228600 w 2345950"/>
                <a:gd name="connsiteY42" fmla="*/ 70111 h 155836"/>
                <a:gd name="connsiteX43" fmla="*/ 230981 w 2345950"/>
                <a:gd name="connsiteY43" fmla="*/ 62967 h 155836"/>
                <a:gd name="connsiteX44" fmla="*/ 238125 w 2345950"/>
                <a:gd name="connsiteY44" fmla="*/ 58204 h 155836"/>
                <a:gd name="connsiteX45" fmla="*/ 242887 w 2345950"/>
                <a:gd name="connsiteY45" fmla="*/ 43917 h 155836"/>
                <a:gd name="connsiteX46" fmla="*/ 247650 w 2345950"/>
                <a:gd name="connsiteY46" fmla="*/ 24867 h 155836"/>
                <a:gd name="connsiteX47" fmla="*/ 252412 w 2345950"/>
                <a:gd name="connsiteY47" fmla="*/ 32011 h 155836"/>
                <a:gd name="connsiteX48" fmla="*/ 257175 w 2345950"/>
                <a:gd name="connsiteY48" fmla="*/ 58204 h 155836"/>
                <a:gd name="connsiteX49" fmla="*/ 259556 w 2345950"/>
                <a:gd name="connsiteY49" fmla="*/ 67729 h 155836"/>
                <a:gd name="connsiteX50" fmla="*/ 261937 w 2345950"/>
                <a:gd name="connsiteY50" fmla="*/ 86779 h 155836"/>
                <a:gd name="connsiteX51" fmla="*/ 266700 w 2345950"/>
                <a:gd name="connsiteY51" fmla="*/ 110592 h 155836"/>
                <a:gd name="connsiteX52" fmla="*/ 269081 w 2345950"/>
                <a:gd name="connsiteY52" fmla="*/ 129642 h 155836"/>
                <a:gd name="connsiteX53" fmla="*/ 283368 w 2345950"/>
                <a:gd name="connsiteY53" fmla="*/ 134404 h 155836"/>
                <a:gd name="connsiteX54" fmla="*/ 309562 w 2345950"/>
                <a:gd name="connsiteY54" fmla="*/ 132023 h 155836"/>
                <a:gd name="connsiteX55" fmla="*/ 314325 w 2345950"/>
                <a:gd name="connsiteY55" fmla="*/ 117736 h 155836"/>
                <a:gd name="connsiteX56" fmla="*/ 311943 w 2345950"/>
                <a:gd name="connsiteY56" fmla="*/ 110592 h 155836"/>
                <a:gd name="connsiteX57" fmla="*/ 297656 w 2345950"/>
                <a:gd name="connsiteY57" fmla="*/ 101067 h 155836"/>
                <a:gd name="connsiteX58" fmla="*/ 295275 w 2345950"/>
                <a:gd name="connsiteY58" fmla="*/ 93923 h 155836"/>
                <a:gd name="connsiteX59" fmla="*/ 290512 w 2345950"/>
                <a:gd name="connsiteY59" fmla="*/ 86779 h 155836"/>
                <a:gd name="connsiteX60" fmla="*/ 300037 w 2345950"/>
                <a:gd name="connsiteY60" fmla="*/ 55823 h 155836"/>
                <a:gd name="connsiteX61" fmla="*/ 307181 w 2345950"/>
                <a:gd name="connsiteY61" fmla="*/ 53442 h 155836"/>
                <a:gd name="connsiteX62" fmla="*/ 323850 w 2345950"/>
                <a:gd name="connsiteY62" fmla="*/ 46298 h 155836"/>
                <a:gd name="connsiteX63" fmla="*/ 330993 w 2345950"/>
                <a:gd name="connsiteY63" fmla="*/ 41536 h 155836"/>
                <a:gd name="connsiteX64" fmla="*/ 338137 w 2345950"/>
                <a:gd name="connsiteY64" fmla="*/ 39154 h 155836"/>
                <a:gd name="connsiteX65" fmla="*/ 342900 w 2345950"/>
                <a:gd name="connsiteY65" fmla="*/ 32011 h 155836"/>
                <a:gd name="connsiteX66" fmla="*/ 345281 w 2345950"/>
                <a:gd name="connsiteY66" fmla="*/ 10579 h 155836"/>
                <a:gd name="connsiteX67" fmla="*/ 347662 w 2345950"/>
                <a:gd name="connsiteY67" fmla="*/ 17723 h 155836"/>
                <a:gd name="connsiteX68" fmla="*/ 354806 w 2345950"/>
                <a:gd name="connsiteY68" fmla="*/ 34392 h 155836"/>
                <a:gd name="connsiteX69" fmla="*/ 361950 w 2345950"/>
                <a:gd name="connsiteY69" fmla="*/ 36773 h 155836"/>
                <a:gd name="connsiteX70" fmla="*/ 364331 w 2345950"/>
                <a:gd name="connsiteY70" fmla="*/ 86779 h 155836"/>
                <a:gd name="connsiteX71" fmla="*/ 350043 w 2345950"/>
                <a:gd name="connsiteY71" fmla="*/ 74873 h 155836"/>
                <a:gd name="connsiteX72" fmla="*/ 345281 w 2345950"/>
                <a:gd name="connsiteY72" fmla="*/ 82017 h 155836"/>
                <a:gd name="connsiteX73" fmla="*/ 352425 w 2345950"/>
                <a:gd name="connsiteY73" fmla="*/ 112973 h 155836"/>
                <a:gd name="connsiteX74" fmla="*/ 359568 w 2345950"/>
                <a:gd name="connsiteY74" fmla="*/ 117736 h 155836"/>
                <a:gd name="connsiteX75" fmla="*/ 366712 w 2345950"/>
                <a:gd name="connsiteY75" fmla="*/ 124879 h 155836"/>
                <a:gd name="connsiteX76" fmla="*/ 381000 w 2345950"/>
                <a:gd name="connsiteY76" fmla="*/ 127261 h 155836"/>
                <a:gd name="connsiteX77" fmla="*/ 414337 w 2345950"/>
                <a:gd name="connsiteY77" fmla="*/ 124879 h 155836"/>
                <a:gd name="connsiteX78" fmla="*/ 419100 w 2345950"/>
                <a:gd name="connsiteY78" fmla="*/ 117736 h 155836"/>
                <a:gd name="connsiteX79" fmla="*/ 421481 w 2345950"/>
                <a:gd name="connsiteY79" fmla="*/ 70111 h 155836"/>
                <a:gd name="connsiteX80" fmla="*/ 426243 w 2345950"/>
                <a:gd name="connsiteY80" fmla="*/ 55823 h 155836"/>
                <a:gd name="connsiteX81" fmla="*/ 433387 w 2345950"/>
                <a:gd name="connsiteY81" fmla="*/ 53442 h 155836"/>
                <a:gd name="connsiteX82" fmla="*/ 440531 w 2345950"/>
                <a:gd name="connsiteY82" fmla="*/ 46298 h 155836"/>
                <a:gd name="connsiteX83" fmla="*/ 445293 w 2345950"/>
                <a:gd name="connsiteY83" fmla="*/ 39154 h 155836"/>
                <a:gd name="connsiteX84" fmla="*/ 452437 w 2345950"/>
                <a:gd name="connsiteY84" fmla="*/ 34392 h 155836"/>
                <a:gd name="connsiteX85" fmla="*/ 459581 w 2345950"/>
                <a:gd name="connsiteY85" fmla="*/ 27248 h 155836"/>
                <a:gd name="connsiteX86" fmla="*/ 454818 w 2345950"/>
                <a:gd name="connsiteY86" fmla="*/ 34392 h 155836"/>
                <a:gd name="connsiteX87" fmla="*/ 450056 w 2345950"/>
                <a:gd name="connsiteY87" fmla="*/ 48679 h 155836"/>
                <a:gd name="connsiteX88" fmla="*/ 459581 w 2345950"/>
                <a:gd name="connsiteY88" fmla="*/ 70111 h 155836"/>
                <a:gd name="connsiteX89" fmla="*/ 473868 w 2345950"/>
                <a:gd name="connsiteY89" fmla="*/ 79636 h 155836"/>
                <a:gd name="connsiteX90" fmla="*/ 492918 w 2345950"/>
                <a:gd name="connsiteY90" fmla="*/ 79636 h 155836"/>
                <a:gd name="connsiteX91" fmla="*/ 495300 w 2345950"/>
                <a:gd name="connsiteY91" fmla="*/ 96304 h 155836"/>
                <a:gd name="connsiteX92" fmla="*/ 504825 w 2345950"/>
                <a:gd name="connsiteY92" fmla="*/ 117736 h 155836"/>
                <a:gd name="connsiteX93" fmla="*/ 511968 w 2345950"/>
                <a:gd name="connsiteY93" fmla="*/ 120117 h 155836"/>
                <a:gd name="connsiteX94" fmla="*/ 535781 w 2345950"/>
                <a:gd name="connsiteY94" fmla="*/ 117736 h 155836"/>
                <a:gd name="connsiteX95" fmla="*/ 542925 w 2345950"/>
                <a:gd name="connsiteY95" fmla="*/ 110592 h 155836"/>
                <a:gd name="connsiteX96" fmla="*/ 550068 w 2345950"/>
                <a:gd name="connsiteY96" fmla="*/ 84398 h 155836"/>
                <a:gd name="connsiteX97" fmla="*/ 547687 w 2345950"/>
                <a:gd name="connsiteY97" fmla="*/ 41536 h 155836"/>
                <a:gd name="connsiteX98" fmla="*/ 552450 w 2345950"/>
                <a:gd name="connsiteY98" fmla="*/ 27248 h 155836"/>
                <a:gd name="connsiteX99" fmla="*/ 554831 w 2345950"/>
                <a:gd name="connsiteY99" fmla="*/ 46298 h 155836"/>
                <a:gd name="connsiteX100" fmla="*/ 557212 w 2345950"/>
                <a:gd name="connsiteY100" fmla="*/ 74873 h 155836"/>
                <a:gd name="connsiteX101" fmla="*/ 561975 w 2345950"/>
                <a:gd name="connsiteY101" fmla="*/ 96304 h 155836"/>
                <a:gd name="connsiteX102" fmla="*/ 571500 w 2345950"/>
                <a:gd name="connsiteY102" fmla="*/ 110592 h 155836"/>
                <a:gd name="connsiteX103" fmla="*/ 576262 w 2345950"/>
                <a:gd name="connsiteY103" fmla="*/ 117736 h 155836"/>
                <a:gd name="connsiteX104" fmla="*/ 581025 w 2345950"/>
                <a:gd name="connsiteY104" fmla="*/ 124879 h 155836"/>
                <a:gd name="connsiteX105" fmla="*/ 585787 w 2345950"/>
                <a:gd name="connsiteY105" fmla="*/ 24867 h 155836"/>
                <a:gd name="connsiteX106" fmla="*/ 588168 w 2345950"/>
                <a:gd name="connsiteY106" fmla="*/ 32011 h 155836"/>
                <a:gd name="connsiteX107" fmla="*/ 597693 w 2345950"/>
                <a:gd name="connsiteY107" fmla="*/ 46298 h 155836"/>
                <a:gd name="connsiteX108" fmla="*/ 602456 w 2345950"/>
                <a:gd name="connsiteY108" fmla="*/ 60586 h 155836"/>
                <a:gd name="connsiteX109" fmla="*/ 604837 w 2345950"/>
                <a:gd name="connsiteY109" fmla="*/ 82017 h 155836"/>
                <a:gd name="connsiteX110" fmla="*/ 616743 w 2345950"/>
                <a:gd name="connsiteY110" fmla="*/ 96304 h 155836"/>
                <a:gd name="connsiteX111" fmla="*/ 621506 w 2345950"/>
                <a:gd name="connsiteY111" fmla="*/ 103448 h 155836"/>
                <a:gd name="connsiteX112" fmla="*/ 628650 w 2345950"/>
                <a:gd name="connsiteY112" fmla="*/ 58204 h 155836"/>
                <a:gd name="connsiteX113" fmla="*/ 631031 w 2345950"/>
                <a:gd name="connsiteY113" fmla="*/ 51061 h 155836"/>
                <a:gd name="connsiteX114" fmla="*/ 638175 w 2345950"/>
                <a:gd name="connsiteY114" fmla="*/ 48679 h 155836"/>
                <a:gd name="connsiteX115" fmla="*/ 659606 w 2345950"/>
                <a:gd name="connsiteY115" fmla="*/ 46298 h 155836"/>
                <a:gd name="connsiteX116" fmla="*/ 673893 w 2345950"/>
                <a:gd name="connsiteY116" fmla="*/ 43917 h 155836"/>
                <a:gd name="connsiteX117" fmla="*/ 681037 w 2345950"/>
                <a:gd name="connsiteY117" fmla="*/ 39154 h 155836"/>
                <a:gd name="connsiteX118" fmla="*/ 673893 w 2345950"/>
                <a:gd name="connsiteY118" fmla="*/ 41536 h 155836"/>
                <a:gd name="connsiteX119" fmla="*/ 669131 w 2345950"/>
                <a:gd name="connsiteY119" fmla="*/ 48679 h 155836"/>
                <a:gd name="connsiteX120" fmla="*/ 671512 w 2345950"/>
                <a:gd name="connsiteY120" fmla="*/ 89161 h 155836"/>
                <a:gd name="connsiteX121" fmla="*/ 673893 w 2345950"/>
                <a:gd name="connsiteY121" fmla="*/ 108211 h 155836"/>
                <a:gd name="connsiteX122" fmla="*/ 681037 w 2345950"/>
                <a:gd name="connsiteY122" fmla="*/ 105829 h 155836"/>
                <a:gd name="connsiteX123" fmla="*/ 721518 w 2345950"/>
                <a:gd name="connsiteY123" fmla="*/ 98686 h 155836"/>
                <a:gd name="connsiteX124" fmla="*/ 738187 w 2345950"/>
                <a:gd name="connsiteY124" fmla="*/ 93923 h 155836"/>
                <a:gd name="connsiteX125" fmla="*/ 752475 w 2345950"/>
                <a:gd name="connsiteY125" fmla="*/ 84398 h 155836"/>
                <a:gd name="connsiteX126" fmla="*/ 757237 w 2345950"/>
                <a:gd name="connsiteY126" fmla="*/ 70111 h 155836"/>
                <a:gd name="connsiteX127" fmla="*/ 759618 w 2345950"/>
                <a:gd name="connsiteY127" fmla="*/ 62967 h 155836"/>
                <a:gd name="connsiteX128" fmla="*/ 764381 w 2345950"/>
                <a:gd name="connsiteY128" fmla="*/ 53442 h 155836"/>
                <a:gd name="connsiteX129" fmla="*/ 769143 w 2345950"/>
                <a:gd name="connsiteY129" fmla="*/ 46298 h 155836"/>
                <a:gd name="connsiteX130" fmla="*/ 771525 w 2345950"/>
                <a:gd name="connsiteY130" fmla="*/ 39154 h 155836"/>
                <a:gd name="connsiteX131" fmla="*/ 766762 w 2345950"/>
                <a:gd name="connsiteY131" fmla="*/ 24867 h 155836"/>
                <a:gd name="connsiteX132" fmla="*/ 752475 w 2345950"/>
                <a:gd name="connsiteY132" fmla="*/ 15342 h 155836"/>
                <a:gd name="connsiteX133" fmla="*/ 785812 w 2345950"/>
                <a:gd name="connsiteY133" fmla="*/ 15342 h 155836"/>
                <a:gd name="connsiteX134" fmla="*/ 790575 w 2345950"/>
                <a:gd name="connsiteY134" fmla="*/ 22486 h 155836"/>
                <a:gd name="connsiteX135" fmla="*/ 788193 w 2345950"/>
                <a:gd name="connsiteY135" fmla="*/ 39154 h 155836"/>
                <a:gd name="connsiteX136" fmla="*/ 783431 w 2345950"/>
                <a:gd name="connsiteY136" fmla="*/ 53442 h 155836"/>
                <a:gd name="connsiteX137" fmla="*/ 781050 w 2345950"/>
                <a:gd name="connsiteY137" fmla="*/ 60586 h 155836"/>
                <a:gd name="connsiteX138" fmla="*/ 778668 w 2345950"/>
                <a:gd name="connsiteY138" fmla="*/ 74873 h 155836"/>
                <a:gd name="connsiteX139" fmla="*/ 781050 w 2345950"/>
                <a:gd name="connsiteY139" fmla="*/ 129642 h 155836"/>
                <a:gd name="connsiteX140" fmla="*/ 788193 w 2345950"/>
                <a:gd name="connsiteY140" fmla="*/ 134404 h 155836"/>
                <a:gd name="connsiteX141" fmla="*/ 790575 w 2345950"/>
                <a:gd name="connsiteY141" fmla="*/ 127261 h 155836"/>
                <a:gd name="connsiteX142" fmla="*/ 792956 w 2345950"/>
                <a:gd name="connsiteY142" fmla="*/ 93923 h 155836"/>
                <a:gd name="connsiteX143" fmla="*/ 800100 w 2345950"/>
                <a:gd name="connsiteY143" fmla="*/ 89161 h 155836"/>
                <a:gd name="connsiteX144" fmla="*/ 816768 w 2345950"/>
                <a:gd name="connsiteY144" fmla="*/ 82017 h 155836"/>
                <a:gd name="connsiteX145" fmla="*/ 835818 w 2345950"/>
                <a:gd name="connsiteY145" fmla="*/ 72492 h 155836"/>
                <a:gd name="connsiteX146" fmla="*/ 845343 w 2345950"/>
                <a:gd name="connsiteY146" fmla="*/ 51061 h 155836"/>
                <a:gd name="connsiteX147" fmla="*/ 840581 w 2345950"/>
                <a:gd name="connsiteY147" fmla="*/ 36773 h 155836"/>
                <a:gd name="connsiteX148" fmla="*/ 842962 w 2345950"/>
                <a:gd name="connsiteY148" fmla="*/ 55823 h 155836"/>
                <a:gd name="connsiteX149" fmla="*/ 847725 w 2345950"/>
                <a:gd name="connsiteY149" fmla="*/ 62967 h 155836"/>
                <a:gd name="connsiteX150" fmla="*/ 862012 w 2345950"/>
                <a:gd name="connsiteY150" fmla="*/ 72492 h 155836"/>
                <a:gd name="connsiteX151" fmla="*/ 864393 w 2345950"/>
                <a:gd name="connsiteY151" fmla="*/ 79636 h 155836"/>
                <a:gd name="connsiteX152" fmla="*/ 878681 w 2345950"/>
                <a:gd name="connsiteY152" fmla="*/ 89161 h 155836"/>
                <a:gd name="connsiteX153" fmla="*/ 890587 w 2345950"/>
                <a:gd name="connsiteY153" fmla="*/ 86779 h 155836"/>
                <a:gd name="connsiteX154" fmla="*/ 897731 w 2345950"/>
                <a:gd name="connsiteY154" fmla="*/ 67729 h 155836"/>
                <a:gd name="connsiteX155" fmla="*/ 902493 w 2345950"/>
                <a:gd name="connsiteY155" fmla="*/ 53442 h 155836"/>
                <a:gd name="connsiteX156" fmla="*/ 904875 w 2345950"/>
                <a:gd name="connsiteY156" fmla="*/ 46298 h 155836"/>
                <a:gd name="connsiteX157" fmla="*/ 912018 w 2345950"/>
                <a:gd name="connsiteY157" fmla="*/ 41536 h 155836"/>
                <a:gd name="connsiteX158" fmla="*/ 914400 w 2345950"/>
                <a:gd name="connsiteY158" fmla="*/ 34392 h 155836"/>
                <a:gd name="connsiteX159" fmla="*/ 919162 w 2345950"/>
                <a:gd name="connsiteY159" fmla="*/ 41536 h 155836"/>
                <a:gd name="connsiteX160" fmla="*/ 923925 w 2345950"/>
                <a:gd name="connsiteY160" fmla="*/ 55823 h 155836"/>
                <a:gd name="connsiteX161" fmla="*/ 923925 w 2345950"/>
                <a:gd name="connsiteY161" fmla="*/ 105829 h 155836"/>
                <a:gd name="connsiteX162" fmla="*/ 921543 w 2345950"/>
                <a:gd name="connsiteY162" fmla="*/ 112973 h 155836"/>
                <a:gd name="connsiteX163" fmla="*/ 912018 w 2345950"/>
                <a:gd name="connsiteY163" fmla="*/ 127261 h 155836"/>
                <a:gd name="connsiteX164" fmla="*/ 909637 w 2345950"/>
                <a:gd name="connsiteY164" fmla="*/ 134404 h 155836"/>
                <a:gd name="connsiteX165" fmla="*/ 904875 w 2345950"/>
                <a:gd name="connsiteY165" fmla="*/ 141548 h 155836"/>
                <a:gd name="connsiteX166" fmla="*/ 907256 w 2345950"/>
                <a:gd name="connsiteY166" fmla="*/ 155836 h 155836"/>
                <a:gd name="connsiteX167" fmla="*/ 928687 w 2345950"/>
                <a:gd name="connsiteY167" fmla="*/ 153454 h 155836"/>
                <a:gd name="connsiteX168" fmla="*/ 959643 w 2345950"/>
                <a:gd name="connsiteY168" fmla="*/ 151073 h 155836"/>
                <a:gd name="connsiteX169" fmla="*/ 973931 w 2345950"/>
                <a:gd name="connsiteY169" fmla="*/ 136786 h 155836"/>
                <a:gd name="connsiteX170" fmla="*/ 988218 w 2345950"/>
                <a:gd name="connsiteY170" fmla="*/ 127261 h 155836"/>
                <a:gd name="connsiteX171" fmla="*/ 990600 w 2345950"/>
                <a:gd name="connsiteY171" fmla="*/ 120117 h 155836"/>
                <a:gd name="connsiteX172" fmla="*/ 995362 w 2345950"/>
                <a:gd name="connsiteY172" fmla="*/ 112973 h 155836"/>
                <a:gd name="connsiteX173" fmla="*/ 997743 w 2345950"/>
                <a:gd name="connsiteY173" fmla="*/ 22486 h 155836"/>
                <a:gd name="connsiteX174" fmla="*/ 1016793 w 2345950"/>
                <a:gd name="connsiteY174" fmla="*/ 27248 h 155836"/>
                <a:gd name="connsiteX175" fmla="*/ 1019175 w 2345950"/>
                <a:gd name="connsiteY175" fmla="*/ 74873 h 155836"/>
                <a:gd name="connsiteX176" fmla="*/ 1023937 w 2345950"/>
                <a:gd name="connsiteY176" fmla="*/ 82017 h 155836"/>
                <a:gd name="connsiteX177" fmla="*/ 1031081 w 2345950"/>
                <a:gd name="connsiteY177" fmla="*/ 96304 h 155836"/>
                <a:gd name="connsiteX178" fmla="*/ 1033462 w 2345950"/>
                <a:gd name="connsiteY178" fmla="*/ 103448 h 155836"/>
                <a:gd name="connsiteX179" fmla="*/ 1035843 w 2345950"/>
                <a:gd name="connsiteY179" fmla="*/ 117736 h 155836"/>
                <a:gd name="connsiteX180" fmla="*/ 1042987 w 2345950"/>
                <a:gd name="connsiteY180" fmla="*/ 115354 h 155836"/>
                <a:gd name="connsiteX181" fmla="*/ 1050131 w 2345950"/>
                <a:gd name="connsiteY181" fmla="*/ 91542 h 155836"/>
                <a:gd name="connsiteX182" fmla="*/ 1057275 w 2345950"/>
                <a:gd name="connsiteY182" fmla="*/ 77254 h 155836"/>
                <a:gd name="connsiteX183" fmla="*/ 1059656 w 2345950"/>
                <a:gd name="connsiteY183" fmla="*/ 53442 h 155836"/>
                <a:gd name="connsiteX184" fmla="*/ 1069181 w 2345950"/>
                <a:gd name="connsiteY184" fmla="*/ 51061 h 155836"/>
                <a:gd name="connsiteX185" fmla="*/ 1092993 w 2345950"/>
                <a:gd name="connsiteY185" fmla="*/ 46298 h 155836"/>
                <a:gd name="connsiteX186" fmla="*/ 1107281 w 2345950"/>
                <a:gd name="connsiteY186" fmla="*/ 41536 h 155836"/>
                <a:gd name="connsiteX187" fmla="*/ 1112043 w 2345950"/>
                <a:gd name="connsiteY187" fmla="*/ 34392 h 155836"/>
                <a:gd name="connsiteX188" fmla="*/ 1104900 w 2345950"/>
                <a:gd name="connsiteY188" fmla="*/ 41536 h 155836"/>
                <a:gd name="connsiteX189" fmla="*/ 1095375 w 2345950"/>
                <a:gd name="connsiteY189" fmla="*/ 62967 h 155836"/>
                <a:gd name="connsiteX190" fmla="*/ 1097756 w 2345950"/>
                <a:gd name="connsiteY190" fmla="*/ 103448 h 155836"/>
                <a:gd name="connsiteX191" fmla="*/ 1100137 w 2345950"/>
                <a:gd name="connsiteY191" fmla="*/ 117736 h 155836"/>
                <a:gd name="connsiteX192" fmla="*/ 1112043 w 2345950"/>
                <a:gd name="connsiteY192" fmla="*/ 132023 h 155836"/>
                <a:gd name="connsiteX193" fmla="*/ 1116806 w 2345950"/>
                <a:gd name="connsiteY193" fmla="*/ 141548 h 155836"/>
                <a:gd name="connsiteX194" fmla="*/ 1131093 w 2345950"/>
                <a:gd name="connsiteY194" fmla="*/ 151073 h 155836"/>
                <a:gd name="connsiteX195" fmla="*/ 1143000 w 2345950"/>
                <a:gd name="connsiteY195" fmla="*/ 148692 h 155836"/>
                <a:gd name="connsiteX196" fmla="*/ 1150143 w 2345950"/>
                <a:gd name="connsiteY196" fmla="*/ 146311 h 155836"/>
                <a:gd name="connsiteX197" fmla="*/ 1152525 w 2345950"/>
                <a:gd name="connsiteY197" fmla="*/ 139167 h 155836"/>
                <a:gd name="connsiteX198" fmla="*/ 1159668 w 2345950"/>
                <a:gd name="connsiteY198" fmla="*/ 132023 h 155836"/>
                <a:gd name="connsiteX199" fmla="*/ 1164431 w 2345950"/>
                <a:gd name="connsiteY199" fmla="*/ 117736 h 155836"/>
                <a:gd name="connsiteX200" fmla="*/ 1166812 w 2345950"/>
                <a:gd name="connsiteY200" fmla="*/ 110592 h 155836"/>
                <a:gd name="connsiteX201" fmla="*/ 1166812 w 2345950"/>
                <a:gd name="connsiteY201" fmla="*/ 51061 h 155836"/>
                <a:gd name="connsiteX202" fmla="*/ 1169193 w 2345950"/>
                <a:gd name="connsiteY202" fmla="*/ 43917 h 155836"/>
                <a:gd name="connsiteX203" fmla="*/ 1176337 w 2345950"/>
                <a:gd name="connsiteY203" fmla="*/ 34392 h 155836"/>
                <a:gd name="connsiteX204" fmla="*/ 1181100 w 2345950"/>
                <a:gd name="connsiteY204" fmla="*/ 27248 h 155836"/>
                <a:gd name="connsiteX205" fmla="*/ 1193006 w 2345950"/>
                <a:gd name="connsiteY205" fmla="*/ 39154 h 155836"/>
                <a:gd name="connsiteX206" fmla="*/ 1195387 w 2345950"/>
                <a:gd name="connsiteY206" fmla="*/ 46298 h 155836"/>
                <a:gd name="connsiteX207" fmla="*/ 1209675 w 2345950"/>
                <a:gd name="connsiteY207" fmla="*/ 60586 h 155836"/>
                <a:gd name="connsiteX208" fmla="*/ 1221581 w 2345950"/>
                <a:gd name="connsiteY208" fmla="*/ 74873 h 155836"/>
                <a:gd name="connsiteX209" fmla="*/ 1226343 w 2345950"/>
                <a:gd name="connsiteY209" fmla="*/ 82017 h 155836"/>
                <a:gd name="connsiteX210" fmla="*/ 1233487 w 2345950"/>
                <a:gd name="connsiteY210" fmla="*/ 84398 h 155836"/>
                <a:gd name="connsiteX211" fmla="*/ 1243012 w 2345950"/>
                <a:gd name="connsiteY211" fmla="*/ 98686 h 155836"/>
                <a:gd name="connsiteX212" fmla="*/ 1247775 w 2345950"/>
                <a:gd name="connsiteY212" fmla="*/ 105829 h 155836"/>
                <a:gd name="connsiteX213" fmla="*/ 1254918 w 2345950"/>
                <a:gd name="connsiteY213" fmla="*/ 60586 h 155836"/>
                <a:gd name="connsiteX214" fmla="*/ 1276350 w 2345950"/>
                <a:gd name="connsiteY214" fmla="*/ 58204 h 155836"/>
                <a:gd name="connsiteX215" fmla="*/ 1283493 w 2345950"/>
                <a:gd name="connsiteY215" fmla="*/ 51061 h 155836"/>
                <a:gd name="connsiteX216" fmla="*/ 1288256 w 2345950"/>
                <a:gd name="connsiteY216" fmla="*/ 36773 h 155836"/>
                <a:gd name="connsiteX217" fmla="*/ 1285875 w 2345950"/>
                <a:gd name="connsiteY217" fmla="*/ 22486 h 155836"/>
                <a:gd name="connsiteX218" fmla="*/ 1321593 w 2345950"/>
                <a:gd name="connsiteY218" fmla="*/ 15342 h 155836"/>
                <a:gd name="connsiteX219" fmla="*/ 1338262 w 2345950"/>
                <a:gd name="connsiteY219" fmla="*/ 17723 h 155836"/>
                <a:gd name="connsiteX220" fmla="*/ 1323975 w 2345950"/>
                <a:gd name="connsiteY220" fmla="*/ 27248 h 155836"/>
                <a:gd name="connsiteX221" fmla="*/ 1316831 w 2345950"/>
                <a:gd name="connsiteY221" fmla="*/ 32011 h 155836"/>
                <a:gd name="connsiteX222" fmla="*/ 1312068 w 2345950"/>
                <a:gd name="connsiteY222" fmla="*/ 39154 h 155836"/>
                <a:gd name="connsiteX223" fmla="*/ 1309687 w 2345950"/>
                <a:gd name="connsiteY223" fmla="*/ 46298 h 155836"/>
                <a:gd name="connsiteX224" fmla="*/ 1312068 w 2345950"/>
                <a:gd name="connsiteY224" fmla="*/ 110592 h 155836"/>
                <a:gd name="connsiteX225" fmla="*/ 1319212 w 2345950"/>
                <a:gd name="connsiteY225" fmla="*/ 117736 h 155836"/>
                <a:gd name="connsiteX226" fmla="*/ 1331118 w 2345950"/>
                <a:gd name="connsiteY226" fmla="*/ 127261 h 155836"/>
                <a:gd name="connsiteX227" fmla="*/ 1333500 w 2345950"/>
                <a:gd name="connsiteY227" fmla="*/ 120117 h 155836"/>
                <a:gd name="connsiteX228" fmla="*/ 1335881 w 2345950"/>
                <a:gd name="connsiteY228" fmla="*/ 108211 h 155836"/>
                <a:gd name="connsiteX229" fmla="*/ 1347787 w 2345950"/>
                <a:gd name="connsiteY229" fmla="*/ 93923 h 155836"/>
                <a:gd name="connsiteX230" fmla="*/ 1352550 w 2345950"/>
                <a:gd name="connsiteY230" fmla="*/ 86779 h 155836"/>
                <a:gd name="connsiteX231" fmla="*/ 1362075 w 2345950"/>
                <a:gd name="connsiteY231" fmla="*/ 74873 h 155836"/>
                <a:gd name="connsiteX232" fmla="*/ 1373981 w 2345950"/>
                <a:gd name="connsiteY232" fmla="*/ 60586 h 155836"/>
                <a:gd name="connsiteX233" fmla="*/ 1383506 w 2345950"/>
                <a:gd name="connsiteY233" fmla="*/ 46298 h 155836"/>
                <a:gd name="connsiteX234" fmla="*/ 1388268 w 2345950"/>
                <a:gd name="connsiteY234" fmla="*/ 39154 h 155836"/>
                <a:gd name="connsiteX235" fmla="*/ 1395412 w 2345950"/>
                <a:gd name="connsiteY235" fmla="*/ 32011 h 155836"/>
                <a:gd name="connsiteX236" fmla="*/ 1400175 w 2345950"/>
                <a:gd name="connsiteY236" fmla="*/ 24867 h 155836"/>
                <a:gd name="connsiteX237" fmla="*/ 1393031 w 2345950"/>
                <a:gd name="connsiteY237" fmla="*/ 32011 h 155836"/>
                <a:gd name="connsiteX238" fmla="*/ 1395412 w 2345950"/>
                <a:gd name="connsiteY238" fmla="*/ 62967 h 155836"/>
                <a:gd name="connsiteX239" fmla="*/ 1404937 w 2345950"/>
                <a:gd name="connsiteY239" fmla="*/ 77254 h 155836"/>
                <a:gd name="connsiteX240" fmla="*/ 1409700 w 2345950"/>
                <a:gd name="connsiteY240" fmla="*/ 84398 h 155836"/>
                <a:gd name="connsiteX241" fmla="*/ 1412081 w 2345950"/>
                <a:gd name="connsiteY241" fmla="*/ 91542 h 155836"/>
                <a:gd name="connsiteX242" fmla="*/ 1416843 w 2345950"/>
                <a:gd name="connsiteY242" fmla="*/ 84398 h 155836"/>
                <a:gd name="connsiteX243" fmla="*/ 1419225 w 2345950"/>
                <a:gd name="connsiteY243" fmla="*/ 51061 h 155836"/>
                <a:gd name="connsiteX244" fmla="*/ 1440656 w 2345950"/>
                <a:gd name="connsiteY244" fmla="*/ 27248 h 155836"/>
                <a:gd name="connsiteX245" fmla="*/ 1445418 w 2345950"/>
                <a:gd name="connsiteY245" fmla="*/ 20104 h 155836"/>
                <a:gd name="connsiteX246" fmla="*/ 1447800 w 2345950"/>
                <a:gd name="connsiteY246" fmla="*/ 27248 h 155836"/>
                <a:gd name="connsiteX247" fmla="*/ 1459706 w 2345950"/>
                <a:gd name="connsiteY247" fmla="*/ 51061 h 155836"/>
                <a:gd name="connsiteX248" fmla="*/ 1464468 w 2345950"/>
                <a:gd name="connsiteY248" fmla="*/ 58204 h 155836"/>
                <a:gd name="connsiteX249" fmla="*/ 1471612 w 2345950"/>
                <a:gd name="connsiteY249" fmla="*/ 62967 h 155836"/>
                <a:gd name="connsiteX250" fmla="*/ 1485900 w 2345950"/>
                <a:gd name="connsiteY250" fmla="*/ 67729 h 155836"/>
                <a:gd name="connsiteX251" fmla="*/ 1514475 w 2345950"/>
                <a:gd name="connsiteY251" fmla="*/ 77254 h 155836"/>
                <a:gd name="connsiteX252" fmla="*/ 1521618 w 2345950"/>
                <a:gd name="connsiteY252" fmla="*/ 82017 h 155836"/>
                <a:gd name="connsiteX253" fmla="*/ 1531143 w 2345950"/>
                <a:gd name="connsiteY253" fmla="*/ 84398 h 155836"/>
                <a:gd name="connsiteX254" fmla="*/ 1538287 w 2345950"/>
                <a:gd name="connsiteY254" fmla="*/ 91542 h 155836"/>
                <a:gd name="connsiteX255" fmla="*/ 1528762 w 2345950"/>
                <a:gd name="connsiteY255" fmla="*/ 101067 h 155836"/>
                <a:gd name="connsiteX256" fmla="*/ 1521618 w 2345950"/>
                <a:gd name="connsiteY256" fmla="*/ 105829 h 155836"/>
                <a:gd name="connsiteX257" fmla="*/ 1514475 w 2345950"/>
                <a:gd name="connsiteY257" fmla="*/ 120117 h 155836"/>
                <a:gd name="connsiteX258" fmla="*/ 1516856 w 2345950"/>
                <a:gd name="connsiteY258" fmla="*/ 127261 h 155836"/>
                <a:gd name="connsiteX259" fmla="*/ 1526381 w 2345950"/>
                <a:gd name="connsiteY259" fmla="*/ 124879 h 155836"/>
                <a:gd name="connsiteX260" fmla="*/ 1545431 w 2345950"/>
                <a:gd name="connsiteY260" fmla="*/ 122498 h 155836"/>
                <a:gd name="connsiteX261" fmla="*/ 1552575 w 2345950"/>
                <a:gd name="connsiteY261" fmla="*/ 115354 h 155836"/>
                <a:gd name="connsiteX262" fmla="*/ 1559718 w 2345950"/>
                <a:gd name="connsiteY262" fmla="*/ 101067 h 155836"/>
                <a:gd name="connsiteX263" fmla="*/ 1566862 w 2345950"/>
                <a:gd name="connsiteY263" fmla="*/ 96304 h 155836"/>
                <a:gd name="connsiteX264" fmla="*/ 1562100 w 2345950"/>
                <a:gd name="connsiteY264" fmla="*/ 77254 h 155836"/>
                <a:gd name="connsiteX265" fmla="*/ 1557337 w 2345950"/>
                <a:gd name="connsiteY265" fmla="*/ 70111 h 155836"/>
                <a:gd name="connsiteX266" fmla="*/ 1547812 w 2345950"/>
                <a:gd name="connsiteY266" fmla="*/ 48679 h 155836"/>
                <a:gd name="connsiteX267" fmla="*/ 1547812 w 2345950"/>
                <a:gd name="connsiteY267" fmla="*/ 24867 h 155836"/>
                <a:gd name="connsiteX268" fmla="*/ 1552575 w 2345950"/>
                <a:gd name="connsiteY268" fmla="*/ 32011 h 155836"/>
                <a:gd name="connsiteX269" fmla="*/ 1559718 w 2345950"/>
                <a:gd name="connsiteY269" fmla="*/ 39154 h 155836"/>
                <a:gd name="connsiteX270" fmla="*/ 1569243 w 2345950"/>
                <a:gd name="connsiteY270" fmla="*/ 55823 h 155836"/>
                <a:gd name="connsiteX271" fmla="*/ 1576387 w 2345950"/>
                <a:gd name="connsiteY271" fmla="*/ 60586 h 155836"/>
                <a:gd name="connsiteX272" fmla="*/ 1588293 w 2345950"/>
                <a:gd name="connsiteY272" fmla="*/ 74873 h 155836"/>
                <a:gd name="connsiteX273" fmla="*/ 1593056 w 2345950"/>
                <a:gd name="connsiteY273" fmla="*/ 82017 h 155836"/>
                <a:gd name="connsiteX274" fmla="*/ 1607343 w 2345950"/>
                <a:gd name="connsiteY274" fmla="*/ 96304 h 155836"/>
                <a:gd name="connsiteX275" fmla="*/ 1616868 w 2345950"/>
                <a:gd name="connsiteY275" fmla="*/ 110592 h 155836"/>
                <a:gd name="connsiteX276" fmla="*/ 1619250 w 2345950"/>
                <a:gd name="connsiteY276" fmla="*/ 143929 h 155836"/>
                <a:gd name="connsiteX277" fmla="*/ 1621631 w 2345950"/>
                <a:gd name="connsiteY277" fmla="*/ 134404 h 155836"/>
                <a:gd name="connsiteX278" fmla="*/ 1626393 w 2345950"/>
                <a:gd name="connsiteY278" fmla="*/ 127261 h 155836"/>
                <a:gd name="connsiteX279" fmla="*/ 1633537 w 2345950"/>
                <a:gd name="connsiteY279" fmla="*/ 60586 h 155836"/>
                <a:gd name="connsiteX280" fmla="*/ 1640681 w 2345950"/>
                <a:gd name="connsiteY280" fmla="*/ 55823 h 155836"/>
                <a:gd name="connsiteX281" fmla="*/ 1650206 w 2345950"/>
                <a:gd name="connsiteY281" fmla="*/ 41536 h 155836"/>
                <a:gd name="connsiteX282" fmla="*/ 1652587 w 2345950"/>
                <a:gd name="connsiteY282" fmla="*/ 34392 h 155836"/>
                <a:gd name="connsiteX283" fmla="*/ 1657350 w 2345950"/>
                <a:gd name="connsiteY283" fmla="*/ 27248 h 155836"/>
                <a:gd name="connsiteX284" fmla="*/ 1664493 w 2345950"/>
                <a:gd name="connsiteY284" fmla="*/ 98686 h 155836"/>
                <a:gd name="connsiteX285" fmla="*/ 1671637 w 2345950"/>
                <a:gd name="connsiteY285" fmla="*/ 127261 h 155836"/>
                <a:gd name="connsiteX286" fmla="*/ 1678781 w 2345950"/>
                <a:gd name="connsiteY286" fmla="*/ 134404 h 155836"/>
                <a:gd name="connsiteX287" fmla="*/ 1683543 w 2345950"/>
                <a:gd name="connsiteY287" fmla="*/ 120117 h 155836"/>
                <a:gd name="connsiteX288" fmla="*/ 1685925 w 2345950"/>
                <a:gd name="connsiteY288" fmla="*/ 112973 h 155836"/>
                <a:gd name="connsiteX289" fmla="*/ 1695450 w 2345950"/>
                <a:gd name="connsiteY289" fmla="*/ 89161 h 155836"/>
                <a:gd name="connsiteX290" fmla="*/ 1702593 w 2345950"/>
                <a:gd name="connsiteY290" fmla="*/ 82017 h 155836"/>
                <a:gd name="connsiteX291" fmla="*/ 1719262 w 2345950"/>
                <a:gd name="connsiteY291" fmla="*/ 70111 h 155836"/>
                <a:gd name="connsiteX292" fmla="*/ 1745456 w 2345950"/>
                <a:gd name="connsiteY292" fmla="*/ 51061 h 155836"/>
                <a:gd name="connsiteX293" fmla="*/ 1752600 w 2345950"/>
                <a:gd name="connsiteY293" fmla="*/ 46298 h 155836"/>
                <a:gd name="connsiteX294" fmla="*/ 1757362 w 2345950"/>
                <a:gd name="connsiteY294" fmla="*/ 39154 h 155836"/>
                <a:gd name="connsiteX295" fmla="*/ 1764506 w 2345950"/>
                <a:gd name="connsiteY295" fmla="*/ 36773 h 155836"/>
                <a:gd name="connsiteX296" fmla="*/ 1774031 w 2345950"/>
                <a:gd name="connsiteY296" fmla="*/ 29629 h 155836"/>
                <a:gd name="connsiteX297" fmla="*/ 1781175 w 2345950"/>
                <a:gd name="connsiteY297" fmla="*/ 29629 h 155836"/>
                <a:gd name="connsiteX298" fmla="*/ 1774031 w 2345950"/>
                <a:gd name="connsiteY298" fmla="*/ 51061 h 155836"/>
                <a:gd name="connsiteX299" fmla="*/ 1771650 w 2345950"/>
                <a:gd name="connsiteY299" fmla="*/ 58204 h 155836"/>
                <a:gd name="connsiteX300" fmla="*/ 1764506 w 2345950"/>
                <a:gd name="connsiteY300" fmla="*/ 62967 h 155836"/>
                <a:gd name="connsiteX301" fmla="*/ 1759743 w 2345950"/>
                <a:gd name="connsiteY301" fmla="*/ 70111 h 155836"/>
                <a:gd name="connsiteX302" fmla="*/ 1752600 w 2345950"/>
                <a:gd name="connsiteY302" fmla="*/ 74873 h 155836"/>
                <a:gd name="connsiteX303" fmla="*/ 1750218 w 2345950"/>
                <a:gd name="connsiteY303" fmla="*/ 82017 h 155836"/>
                <a:gd name="connsiteX304" fmla="*/ 1757362 w 2345950"/>
                <a:gd name="connsiteY304" fmla="*/ 84398 h 155836"/>
                <a:gd name="connsiteX305" fmla="*/ 1769268 w 2345950"/>
                <a:gd name="connsiteY305" fmla="*/ 70111 h 155836"/>
                <a:gd name="connsiteX306" fmla="*/ 1776412 w 2345950"/>
                <a:gd name="connsiteY306" fmla="*/ 67729 h 155836"/>
                <a:gd name="connsiteX307" fmla="*/ 1781175 w 2345950"/>
                <a:gd name="connsiteY307" fmla="*/ 60586 h 155836"/>
                <a:gd name="connsiteX308" fmla="*/ 1790700 w 2345950"/>
                <a:gd name="connsiteY308" fmla="*/ 53442 h 155836"/>
                <a:gd name="connsiteX309" fmla="*/ 1795462 w 2345950"/>
                <a:gd name="connsiteY309" fmla="*/ 39154 h 155836"/>
                <a:gd name="connsiteX310" fmla="*/ 1804987 w 2345950"/>
                <a:gd name="connsiteY310" fmla="*/ 24867 h 155836"/>
                <a:gd name="connsiteX311" fmla="*/ 1809750 w 2345950"/>
                <a:gd name="connsiteY311" fmla="*/ 17723 h 155836"/>
                <a:gd name="connsiteX312" fmla="*/ 1816893 w 2345950"/>
                <a:gd name="connsiteY312" fmla="*/ 15342 h 155836"/>
                <a:gd name="connsiteX313" fmla="*/ 1824037 w 2345950"/>
                <a:gd name="connsiteY313" fmla="*/ 20104 h 155836"/>
                <a:gd name="connsiteX314" fmla="*/ 1831181 w 2345950"/>
                <a:gd name="connsiteY314" fmla="*/ 41536 h 155836"/>
                <a:gd name="connsiteX315" fmla="*/ 1833562 w 2345950"/>
                <a:gd name="connsiteY315" fmla="*/ 48679 h 155836"/>
                <a:gd name="connsiteX316" fmla="*/ 1840706 w 2345950"/>
                <a:gd name="connsiteY316" fmla="*/ 51061 h 155836"/>
                <a:gd name="connsiteX317" fmla="*/ 1847850 w 2345950"/>
                <a:gd name="connsiteY317" fmla="*/ 60586 h 155836"/>
                <a:gd name="connsiteX318" fmla="*/ 1862137 w 2345950"/>
                <a:gd name="connsiteY318" fmla="*/ 65348 h 155836"/>
                <a:gd name="connsiteX319" fmla="*/ 1869281 w 2345950"/>
                <a:gd name="connsiteY319" fmla="*/ 82017 h 155836"/>
                <a:gd name="connsiteX320" fmla="*/ 1866900 w 2345950"/>
                <a:gd name="connsiteY320" fmla="*/ 91542 h 155836"/>
                <a:gd name="connsiteX321" fmla="*/ 1869281 w 2345950"/>
                <a:gd name="connsiteY321" fmla="*/ 12961 h 155836"/>
                <a:gd name="connsiteX322" fmla="*/ 1876425 w 2345950"/>
                <a:gd name="connsiteY322" fmla="*/ 10579 h 155836"/>
                <a:gd name="connsiteX323" fmla="*/ 1881187 w 2345950"/>
                <a:gd name="connsiteY323" fmla="*/ 17723 h 155836"/>
                <a:gd name="connsiteX324" fmla="*/ 1888331 w 2345950"/>
                <a:gd name="connsiteY324" fmla="*/ 24867 h 155836"/>
                <a:gd name="connsiteX325" fmla="*/ 1905000 w 2345950"/>
                <a:gd name="connsiteY325" fmla="*/ 43917 h 155836"/>
                <a:gd name="connsiteX326" fmla="*/ 1909762 w 2345950"/>
                <a:gd name="connsiteY326" fmla="*/ 51061 h 155836"/>
                <a:gd name="connsiteX327" fmla="*/ 1921668 w 2345950"/>
                <a:gd name="connsiteY327" fmla="*/ 65348 h 155836"/>
                <a:gd name="connsiteX328" fmla="*/ 1924050 w 2345950"/>
                <a:gd name="connsiteY328" fmla="*/ 77254 h 155836"/>
                <a:gd name="connsiteX329" fmla="*/ 1931193 w 2345950"/>
                <a:gd name="connsiteY329" fmla="*/ 96304 h 155836"/>
                <a:gd name="connsiteX330" fmla="*/ 1935956 w 2345950"/>
                <a:gd name="connsiteY330" fmla="*/ 117736 h 155836"/>
                <a:gd name="connsiteX331" fmla="*/ 1938337 w 2345950"/>
                <a:gd name="connsiteY331" fmla="*/ 105829 h 155836"/>
                <a:gd name="connsiteX332" fmla="*/ 1952625 w 2345950"/>
                <a:gd name="connsiteY332" fmla="*/ 48679 h 155836"/>
                <a:gd name="connsiteX333" fmla="*/ 1959768 w 2345950"/>
                <a:gd name="connsiteY333" fmla="*/ 46298 h 155836"/>
                <a:gd name="connsiteX334" fmla="*/ 1974056 w 2345950"/>
                <a:gd name="connsiteY334" fmla="*/ 39154 h 155836"/>
                <a:gd name="connsiteX335" fmla="*/ 1978818 w 2345950"/>
                <a:gd name="connsiteY335" fmla="*/ 46298 h 155836"/>
                <a:gd name="connsiteX336" fmla="*/ 1990725 w 2345950"/>
                <a:gd name="connsiteY336" fmla="*/ 58204 h 155836"/>
                <a:gd name="connsiteX337" fmla="*/ 1997868 w 2345950"/>
                <a:gd name="connsiteY337" fmla="*/ 72492 h 155836"/>
                <a:gd name="connsiteX338" fmla="*/ 2005012 w 2345950"/>
                <a:gd name="connsiteY338" fmla="*/ 86779 h 155836"/>
                <a:gd name="connsiteX339" fmla="*/ 2016918 w 2345950"/>
                <a:gd name="connsiteY339" fmla="*/ 105829 h 155836"/>
                <a:gd name="connsiteX340" fmla="*/ 2014537 w 2345950"/>
                <a:gd name="connsiteY340" fmla="*/ 91542 h 155836"/>
                <a:gd name="connsiteX341" fmla="*/ 2009775 w 2345950"/>
                <a:gd name="connsiteY341" fmla="*/ 65348 h 155836"/>
                <a:gd name="connsiteX342" fmla="*/ 2005012 w 2345950"/>
                <a:gd name="connsiteY342" fmla="*/ 58204 h 155836"/>
                <a:gd name="connsiteX343" fmla="*/ 1990725 w 2345950"/>
                <a:gd name="connsiteY343" fmla="*/ 48679 h 155836"/>
                <a:gd name="connsiteX344" fmla="*/ 1990725 w 2345950"/>
                <a:gd name="connsiteY344" fmla="*/ 24867 h 155836"/>
                <a:gd name="connsiteX345" fmla="*/ 2000250 w 2345950"/>
                <a:gd name="connsiteY345" fmla="*/ 29629 h 155836"/>
                <a:gd name="connsiteX346" fmla="*/ 2012156 w 2345950"/>
                <a:gd name="connsiteY346" fmla="*/ 39154 h 155836"/>
                <a:gd name="connsiteX347" fmla="*/ 2033587 w 2345950"/>
                <a:gd name="connsiteY347" fmla="*/ 51061 h 155836"/>
                <a:gd name="connsiteX348" fmla="*/ 2043112 w 2345950"/>
                <a:gd name="connsiteY348" fmla="*/ 58204 h 155836"/>
                <a:gd name="connsiteX349" fmla="*/ 2057400 w 2345950"/>
                <a:gd name="connsiteY349" fmla="*/ 62967 h 155836"/>
                <a:gd name="connsiteX350" fmla="*/ 2064543 w 2345950"/>
                <a:gd name="connsiteY350" fmla="*/ 67729 h 155836"/>
                <a:gd name="connsiteX351" fmla="*/ 2074068 w 2345950"/>
                <a:gd name="connsiteY351" fmla="*/ 72492 h 155836"/>
                <a:gd name="connsiteX352" fmla="*/ 2081212 w 2345950"/>
                <a:gd name="connsiteY352" fmla="*/ 79636 h 155836"/>
                <a:gd name="connsiteX353" fmla="*/ 2088356 w 2345950"/>
                <a:gd name="connsiteY353" fmla="*/ 82017 h 155836"/>
                <a:gd name="connsiteX354" fmla="*/ 2102643 w 2345950"/>
                <a:gd name="connsiteY354" fmla="*/ 89161 h 155836"/>
                <a:gd name="connsiteX355" fmla="*/ 2109787 w 2345950"/>
                <a:gd name="connsiteY355" fmla="*/ 48679 h 155836"/>
                <a:gd name="connsiteX356" fmla="*/ 2119312 w 2345950"/>
                <a:gd name="connsiteY356" fmla="*/ 34392 h 155836"/>
                <a:gd name="connsiteX357" fmla="*/ 2131218 w 2345950"/>
                <a:gd name="connsiteY357" fmla="*/ 22486 h 155836"/>
                <a:gd name="connsiteX358" fmla="*/ 2135981 w 2345950"/>
                <a:gd name="connsiteY358" fmla="*/ 29629 h 155836"/>
                <a:gd name="connsiteX359" fmla="*/ 2138362 w 2345950"/>
                <a:gd name="connsiteY359" fmla="*/ 74873 h 155836"/>
                <a:gd name="connsiteX360" fmla="*/ 2140743 w 2345950"/>
                <a:gd name="connsiteY360" fmla="*/ 82017 h 155836"/>
                <a:gd name="connsiteX361" fmla="*/ 2147887 w 2345950"/>
                <a:gd name="connsiteY361" fmla="*/ 84398 h 155836"/>
                <a:gd name="connsiteX362" fmla="*/ 2155031 w 2345950"/>
                <a:gd name="connsiteY362" fmla="*/ 89161 h 155836"/>
                <a:gd name="connsiteX363" fmla="*/ 2169318 w 2345950"/>
                <a:gd name="connsiteY363" fmla="*/ 82017 h 155836"/>
                <a:gd name="connsiteX364" fmla="*/ 2181225 w 2345950"/>
                <a:gd name="connsiteY364" fmla="*/ 67729 h 155836"/>
                <a:gd name="connsiteX365" fmla="*/ 2185987 w 2345950"/>
                <a:gd name="connsiteY365" fmla="*/ 60586 h 155836"/>
                <a:gd name="connsiteX366" fmla="*/ 2193131 w 2345950"/>
                <a:gd name="connsiteY366" fmla="*/ 55823 h 155836"/>
                <a:gd name="connsiteX367" fmla="*/ 2207418 w 2345950"/>
                <a:gd name="connsiteY367" fmla="*/ 46298 h 155836"/>
                <a:gd name="connsiteX368" fmla="*/ 2212181 w 2345950"/>
                <a:gd name="connsiteY368" fmla="*/ 39154 h 155836"/>
                <a:gd name="connsiteX369" fmla="*/ 2238375 w 2345950"/>
                <a:gd name="connsiteY369" fmla="*/ 36773 h 155836"/>
                <a:gd name="connsiteX370" fmla="*/ 2226468 w 2345950"/>
                <a:gd name="connsiteY370" fmla="*/ 51061 h 155836"/>
                <a:gd name="connsiteX371" fmla="*/ 2235993 w 2345950"/>
                <a:gd name="connsiteY371" fmla="*/ 65348 h 155836"/>
                <a:gd name="connsiteX372" fmla="*/ 2238375 w 2345950"/>
                <a:gd name="connsiteY372" fmla="*/ 72492 h 155836"/>
                <a:gd name="connsiteX373" fmla="*/ 2243137 w 2345950"/>
                <a:gd name="connsiteY373" fmla="*/ 65348 h 155836"/>
                <a:gd name="connsiteX374" fmla="*/ 2247900 w 2345950"/>
                <a:gd name="connsiteY374" fmla="*/ 48679 h 155836"/>
                <a:gd name="connsiteX375" fmla="*/ 2252662 w 2345950"/>
                <a:gd name="connsiteY375" fmla="*/ 41536 h 155836"/>
                <a:gd name="connsiteX376" fmla="*/ 2255043 w 2345950"/>
                <a:gd name="connsiteY376" fmla="*/ 34392 h 155836"/>
                <a:gd name="connsiteX377" fmla="*/ 2257425 w 2345950"/>
                <a:gd name="connsiteY377" fmla="*/ 41536 h 155836"/>
                <a:gd name="connsiteX378" fmla="*/ 2259806 w 2345950"/>
                <a:gd name="connsiteY378" fmla="*/ 60586 h 155836"/>
                <a:gd name="connsiteX379" fmla="*/ 2262187 w 2345950"/>
                <a:gd name="connsiteY379" fmla="*/ 67729 h 155836"/>
                <a:gd name="connsiteX380" fmla="*/ 2269331 w 2345950"/>
                <a:gd name="connsiteY380" fmla="*/ 72492 h 155836"/>
                <a:gd name="connsiteX381" fmla="*/ 2293143 w 2345950"/>
                <a:gd name="connsiteY381" fmla="*/ 79636 h 155836"/>
                <a:gd name="connsiteX382" fmla="*/ 2297906 w 2345950"/>
                <a:gd name="connsiteY382" fmla="*/ 86779 h 155836"/>
                <a:gd name="connsiteX383" fmla="*/ 2300287 w 2345950"/>
                <a:gd name="connsiteY383" fmla="*/ 93923 h 155836"/>
                <a:gd name="connsiteX384" fmla="*/ 2307431 w 2345950"/>
                <a:gd name="connsiteY384" fmla="*/ 101067 h 155836"/>
                <a:gd name="connsiteX385" fmla="*/ 2312193 w 2345950"/>
                <a:gd name="connsiteY385" fmla="*/ 108211 h 155836"/>
                <a:gd name="connsiteX386" fmla="*/ 2326481 w 2345950"/>
                <a:gd name="connsiteY386" fmla="*/ 117736 h 155836"/>
                <a:gd name="connsiteX387" fmla="*/ 2326481 w 2345950"/>
                <a:gd name="connsiteY387" fmla="*/ 101067 h 155836"/>
                <a:gd name="connsiteX388" fmla="*/ 2321718 w 2345950"/>
                <a:gd name="connsiteY388" fmla="*/ 86779 h 155836"/>
                <a:gd name="connsiteX389" fmla="*/ 2324100 w 2345950"/>
                <a:gd name="connsiteY389" fmla="*/ 24867 h 155836"/>
                <a:gd name="connsiteX390" fmla="*/ 2326481 w 2345950"/>
                <a:gd name="connsiteY390" fmla="*/ 17723 h 155836"/>
                <a:gd name="connsiteX391" fmla="*/ 2336006 w 2345950"/>
                <a:gd name="connsiteY391" fmla="*/ 36773 h 155836"/>
                <a:gd name="connsiteX392" fmla="*/ 2340768 w 2345950"/>
                <a:gd name="connsiteY392" fmla="*/ 96304 h 155836"/>
                <a:gd name="connsiteX393" fmla="*/ 2345531 w 2345950"/>
                <a:gd name="connsiteY393" fmla="*/ 132023 h 155836"/>
                <a:gd name="connsiteX394" fmla="*/ 2345531 w 2345950"/>
                <a:gd name="connsiteY394" fmla="*/ 153454 h 15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</a:cxnLst>
              <a:rect l="l" t="t" r="r" b="b"/>
              <a:pathLst>
                <a:path w="2345950" h="155836">
                  <a:moveTo>
                    <a:pt x="0" y="139167"/>
                  </a:moveTo>
                  <a:cubicBezTo>
                    <a:pt x="4940" y="124344"/>
                    <a:pt x="1889" y="134484"/>
                    <a:pt x="7143" y="108211"/>
                  </a:cubicBezTo>
                  <a:cubicBezTo>
                    <a:pt x="7785" y="105002"/>
                    <a:pt x="8815" y="101881"/>
                    <a:pt x="9525" y="98686"/>
                  </a:cubicBezTo>
                  <a:cubicBezTo>
                    <a:pt x="15582" y="71432"/>
                    <a:pt x="8471" y="100520"/>
                    <a:pt x="14287" y="77254"/>
                  </a:cubicBezTo>
                  <a:cubicBezTo>
                    <a:pt x="13493" y="56617"/>
                    <a:pt x="11906" y="35995"/>
                    <a:pt x="11906" y="15342"/>
                  </a:cubicBezTo>
                  <a:cubicBezTo>
                    <a:pt x="11906" y="12069"/>
                    <a:pt x="12823" y="21940"/>
                    <a:pt x="14287" y="24867"/>
                  </a:cubicBezTo>
                  <a:cubicBezTo>
                    <a:pt x="16847" y="29986"/>
                    <a:pt x="23812" y="39154"/>
                    <a:pt x="23812" y="39154"/>
                  </a:cubicBezTo>
                  <a:cubicBezTo>
                    <a:pt x="24650" y="47539"/>
                    <a:pt x="24955" y="68251"/>
                    <a:pt x="30956" y="77254"/>
                  </a:cubicBezTo>
                  <a:lnTo>
                    <a:pt x="35718" y="84398"/>
                  </a:lnTo>
                  <a:cubicBezTo>
                    <a:pt x="36512" y="106623"/>
                    <a:pt x="35061" y="129042"/>
                    <a:pt x="38100" y="151073"/>
                  </a:cubicBezTo>
                  <a:cubicBezTo>
                    <a:pt x="38443" y="153559"/>
                    <a:pt x="42998" y="154576"/>
                    <a:pt x="45243" y="153454"/>
                  </a:cubicBezTo>
                  <a:cubicBezTo>
                    <a:pt x="47488" y="152332"/>
                    <a:pt x="46502" y="148556"/>
                    <a:pt x="47625" y="146311"/>
                  </a:cubicBezTo>
                  <a:cubicBezTo>
                    <a:pt x="51934" y="137693"/>
                    <a:pt x="51290" y="139533"/>
                    <a:pt x="59531" y="136786"/>
                  </a:cubicBezTo>
                  <a:cubicBezTo>
                    <a:pt x="65328" y="119393"/>
                    <a:pt x="65510" y="127368"/>
                    <a:pt x="61912" y="112973"/>
                  </a:cubicBezTo>
                  <a:cubicBezTo>
                    <a:pt x="62944" y="92325"/>
                    <a:pt x="62162" y="71368"/>
                    <a:pt x="66675" y="51061"/>
                  </a:cubicBezTo>
                  <a:cubicBezTo>
                    <a:pt x="67220" y="48611"/>
                    <a:pt x="68396" y="46339"/>
                    <a:pt x="69056" y="43917"/>
                  </a:cubicBezTo>
                  <a:cubicBezTo>
                    <a:pt x="70778" y="37602"/>
                    <a:pt x="73818" y="24867"/>
                    <a:pt x="73818" y="24867"/>
                  </a:cubicBezTo>
                  <a:cubicBezTo>
                    <a:pt x="74612" y="28836"/>
                    <a:pt x="75322" y="32822"/>
                    <a:pt x="76200" y="36773"/>
                  </a:cubicBezTo>
                  <a:cubicBezTo>
                    <a:pt x="76910" y="39968"/>
                    <a:pt x="78404" y="43030"/>
                    <a:pt x="78581" y="46298"/>
                  </a:cubicBezTo>
                  <a:cubicBezTo>
                    <a:pt x="79995" y="72465"/>
                    <a:pt x="79509" y="98714"/>
                    <a:pt x="80962" y="124879"/>
                  </a:cubicBezTo>
                  <a:cubicBezTo>
                    <a:pt x="81101" y="127385"/>
                    <a:pt x="81951" y="129934"/>
                    <a:pt x="83343" y="132023"/>
                  </a:cubicBezTo>
                  <a:cubicBezTo>
                    <a:pt x="85211" y="134825"/>
                    <a:pt x="88331" y="136580"/>
                    <a:pt x="90487" y="139167"/>
                  </a:cubicBezTo>
                  <a:cubicBezTo>
                    <a:pt x="92319" y="141366"/>
                    <a:pt x="93015" y="144523"/>
                    <a:pt x="95250" y="146311"/>
                  </a:cubicBezTo>
                  <a:cubicBezTo>
                    <a:pt x="97691" y="148264"/>
                    <a:pt x="113707" y="150955"/>
                    <a:pt x="114300" y="151073"/>
                  </a:cubicBezTo>
                  <a:cubicBezTo>
                    <a:pt x="146043" y="147105"/>
                    <a:pt x="137072" y="154661"/>
                    <a:pt x="130968" y="105829"/>
                  </a:cubicBezTo>
                  <a:cubicBezTo>
                    <a:pt x="130345" y="100848"/>
                    <a:pt x="127793" y="96304"/>
                    <a:pt x="126206" y="91542"/>
                  </a:cubicBezTo>
                  <a:lnTo>
                    <a:pt x="123825" y="84398"/>
                  </a:lnTo>
                  <a:lnTo>
                    <a:pt x="121443" y="77254"/>
                  </a:lnTo>
                  <a:lnTo>
                    <a:pt x="119062" y="70111"/>
                  </a:lnTo>
                  <a:cubicBezTo>
                    <a:pt x="121178" y="53179"/>
                    <a:pt x="116396" y="52394"/>
                    <a:pt x="128587" y="46298"/>
                  </a:cubicBezTo>
                  <a:cubicBezTo>
                    <a:pt x="132588" y="44298"/>
                    <a:pt x="141442" y="42680"/>
                    <a:pt x="145256" y="41536"/>
                  </a:cubicBezTo>
                  <a:cubicBezTo>
                    <a:pt x="150064" y="40093"/>
                    <a:pt x="159543" y="36773"/>
                    <a:pt x="159543" y="36773"/>
                  </a:cubicBezTo>
                  <a:cubicBezTo>
                    <a:pt x="165341" y="19381"/>
                    <a:pt x="163089" y="27356"/>
                    <a:pt x="166687" y="12961"/>
                  </a:cubicBezTo>
                  <a:cubicBezTo>
                    <a:pt x="169862" y="13755"/>
                    <a:pt x="174748" y="12415"/>
                    <a:pt x="176212" y="15342"/>
                  </a:cubicBezTo>
                  <a:cubicBezTo>
                    <a:pt x="177492" y="17902"/>
                    <a:pt x="171694" y="19635"/>
                    <a:pt x="171450" y="22486"/>
                  </a:cubicBezTo>
                  <a:cubicBezTo>
                    <a:pt x="161293" y="140975"/>
                    <a:pt x="175269" y="67676"/>
                    <a:pt x="166687" y="110592"/>
                  </a:cubicBezTo>
                  <a:cubicBezTo>
                    <a:pt x="167481" y="114561"/>
                    <a:pt x="166206" y="119636"/>
                    <a:pt x="169068" y="122498"/>
                  </a:cubicBezTo>
                  <a:cubicBezTo>
                    <a:pt x="173669" y="127099"/>
                    <a:pt x="180815" y="113213"/>
                    <a:pt x="180975" y="112973"/>
                  </a:cubicBezTo>
                  <a:cubicBezTo>
                    <a:pt x="181769" y="110592"/>
                    <a:pt x="182666" y="108243"/>
                    <a:pt x="183356" y="105829"/>
                  </a:cubicBezTo>
                  <a:cubicBezTo>
                    <a:pt x="184255" y="102682"/>
                    <a:pt x="183582" y="98767"/>
                    <a:pt x="185737" y="96304"/>
                  </a:cubicBezTo>
                  <a:cubicBezTo>
                    <a:pt x="199685" y="80364"/>
                    <a:pt x="195660" y="90791"/>
                    <a:pt x="207168" y="84398"/>
                  </a:cubicBezTo>
                  <a:cubicBezTo>
                    <a:pt x="212172" y="81618"/>
                    <a:pt x="216693" y="78048"/>
                    <a:pt x="221456" y="74873"/>
                  </a:cubicBezTo>
                  <a:lnTo>
                    <a:pt x="228600" y="70111"/>
                  </a:lnTo>
                  <a:cubicBezTo>
                    <a:pt x="229394" y="67730"/>
                    <a:pt x="229413" y="64927"/>
                    <a:pt x="230981" y="62967"/>
                  </a:cubicBezTo>
                  <a:cubicBezTo>
                    <a:pt x="232769" y="60732"/>
                    <a:pt x="236608" y="60631"/>
                    <a:pt x="238125" y="58204"/>
                  </a:cubicBezTo>
                  <a:cubicBezTo>
                    <a:pt x="240786" y="53947"/>
                    <a:pt x="242887" y="43917"/>
                    <a:pt x="242887" y="43917"/>
                  </a:cubicBezTo>
                  <a:cubicBezTo>
                    <a:pt x="246879" y="0"/>
                    <a:pt x="242099" y="13764"/>
                    <a:pt x="247650" y="24867"/>
                  </a:cubicBezTo>
                  <a:cubicBezTo>
                    <a:pt x="248930" y="27427"/>
                    <a:pt x="250825" y="29630"/>
                    <a:pt x="252412" y="32011"/>
                  </a:cubicBezTo>
                  <a:cubicBezTo>
                    <a:pt x="257812" y="53615"/>
                    <a:pt x="251486" y="26920"/>
                    <a:pt x="257175" y="58204"/>
                  </a:cubicBezTo>
                  <a:cubicBezTo>
                    <a:pt x="257761" y="61424"/>
                    <a:pt x="259018" y="64501"/>
                    <a:pt x="259556" y="67729"/>
                  </a:cubicBezTo>
                  <a:cubicBezTo>
                    <a:pt x="260608" y="74041"/>
                    <a:pt x="261032" y="80444"/>
                    <a:pt x="261937" y="86779"/>
                  </a:cubicBezTo>
                  <a:cubicBezTo>
                    <a:pt x="263884" y="100407"/>
                    <a:pt x="263806" y="99018"/>
                    <a:pt x="266700" y="110592"/>
                  </a:cubicBezTo>
                  <a:cubicBezTo>
                    <a:pt x="267494" y="116942"/>
                    <a:pt x="265411" y="124399"/>
                    <a:pt x="269081" y="129642"/>
                  </a:cubicBezTo>
                  <a:cubicBezTo>
                    <a:pt x="271960" y="133754"/>
                    <a:pt x="283368" y="134404"/>
                    <a:pt x="283368" y="134404"/>
                  </a:cubicBezTo>
                  <a:lnTo>
                    <a:pt x="309562" y="132023"/>
                  </a:lnTo>
                  <a:cubicBezTo>
                    <a:pt x="313982" y="129643"/>
                    <a:pt x="314325" y="117736"/>
                    <a:pt x="314325" y="117736"/>
                  </a:cubicBezTo>
                  <a:cubicBezTo>
                    <a:pt x="313531" y="115355"/>
                    <a:pt x="313718" y="112367"/>
                    <a:pt x="311943" y="110592"/>
                  </a:cubicBezTo>
                  <a:cubicBezTo>
                    <a:pt x="307896" y="106545"/>
                    <a:pt x="297656" y="101067"/>
                    <a:pt x="297656" y="101067"/>
                  </a:cubicBezTo>
                  <a:cubicBezTo>
                    <a:pt x="296862" y="98686"/>
                    <a:pt x="296398" y="96168"/>
                    <a:pt x="295275" y="93923"/>
                  </a:cubicBezTo>
                  <a:cubicBezTo>
                    <a:pt x="293995" y="91363"/>
                    <a:pt x="290732" y="89633"/>
                    <a:pt x="290512" y="86779"/>
                  </a:cubicBezTo>
                  <a:cubicBezTo>
                    <a:pt x="289395" y="72266"/>
                    <a:pt x="288871" y="63267"/>
                    <a:pt x="300037" y="55823"/>
                  </a:cubicBezTo>
                  <a:cubicBezTo>
                    <a:pt x="302126" y="54431"/>
                    <a:pt x="304800" y="54236"/>
                    <a:pt x="307181" y="53442"/>
                  </a:cubicBezTo>
                  <a:cubicBezTo>
                    <a:pt x="325114" y="41486"/>
                    <a:pt x="302325" y="55522"/>
                    <a:pt x="323850" y="46298"/>
                  </a:cubicBezTo>
                  <a:cubicBezTo>
                    <a:pt x="326480" y="45171"/>
                    <a:pt x="328434" y="42816"/>
                    <a:pt x="330993" y="41536"/>
                  </a:cubicBezTo>
                  <a:cubicBezTo>
                    <a:pt x="333238" y="40413"/>
                    <a:pt x="335756" y="39948"/>
                    <a:pt x="338137" y="39154"/>
                  </a:cubicBezTo>
                  <a:cubicBezTo>
                    <a:pt x="339725" y="36773"/>
                    <a:pt x="342206" y="34787"/>
                    <a:pt x="342900" y="32011"/>
                  </a:cubicBezTo>
                  <a:cubicBezTo>
                    <a:pt x="344643" y="25038"/>
                    <a:pt x="343008" y="17398"/>
                    <a:pt x="345281" y="10579"/>
                  </a:cubicBezTo>
                  <a:cubicBezTo>
                    <a:pt x="346075" y="8198"/>
                    <a:pt x="346972" y="15309"/>
                    <a:pt x="347662" y="17723"/>
                  </a:cubicBezTo>
                  <a:cubicBezTo>
                    <a:pt x="349357" y="23655"/>
                    <a:pt x="349435" y="30095"/>
                    <a:pt x="354806" y="34392"/>
                  </a:cubicBezTo>
                  <a:cubicBezTo>
                    <a:pt x="356766" y="35960"/>
                    <a:pt x="359569" y="35979"/>
                    <a:pt x="361950" y="36773"/>
                  </a:cubicBezTo>
                  <a:cubicBezTo>
                    <a:pt x="370485" y="62381"/>
                    <a:pt x="367046" y="46052"/>
                    <a:pt x="364331" y="86779"/>
                  </a:cubicBezTo>
                  <a:cubicBezTo>
                    <a:pt x="363616" y="86064"/>
                    <a:pt x="352805" y="74321"/>
                    <a:pt x="350043" y="74873"/>
                  </a:cubicBezTo>
                  <a:cubicBezTo>
                    <a:pt x="347237" y="75434"/>
                    <a:pt x="346868" y="79636"/>
                    <a:pt x="345281" y="82017"/>
                  </a:cubicBezTo>
                  <a:cubicBezTo>
                    <a:pt x="348372" y="103656"/>
                    <a:pt x="345887" y="93361"/>
                    <a:pt x="352425" y="112973"/>
                  </a:cubicBezTo>
                  <a:cubicBezTo>
                    <a:pt x="353330" y="115688"/>
                    <a:pt x="357370" y="115904"/>
                    <a:pt x="359568" y="117736"/>
                  </a:cubicBezTo>
                  <a:cubicBezTo>
                    <a:pt x="362155" y="119892"/>
                    <a:pt x="363635" y="123511"/>
                    <a:pt x="366712" y="124879"/>
                  </a:cubicBezTo>
                  <a:cubicBezTo>
                    <a:pt x="371124" y="126840"/>
                    <a:pt x="376237" y="126467"/>
                    <a:pt x="381000" y="127261"/>
                  </a:cubicBezTo>
                  <a:cubicBezTo>
                    <a:pt x="392112" y="126467"/>
                    <a:pt x="403529" y="127581"/>
                    <a:pt x="414337" y="124879"/>
                  </a:cubicBezTo>
                  <a:cubicBezTo>
                    <a:pt x="417113" y="124185"/>
                    <a:pt x="418730" y="120574"/>
                    <a:pt x="419100" y="117736"/>
                  </a:cubicBezTo>
                  <a:cubicBezTo>
                    <a:pt x="421156" y="101975"/>
                    <a:pt x="419659" y="85901"/>
                    <a:pt x="421481" y="70111"/>
                  </a:cubicBezTo>
                  <a:cubicBezTo>
                    <a:pt x="422056" y="65124"/>
                    <a:pt x="421480" y="57410"/>
                    <a:pt x="426243" y="55823"/>
                  </a:cubicBezTo>
                  <a:lnTo>
                    <a:pt x="433387" y="53442"/>
                  </a:lnTo>
                  <a:cubicBezTo>
                    <a:pt x="435768" y="51061"/>
                    <a:pt x="438375" y="48885"/>
                    <a:pt x="440531" y="46298"/>
                  </a:cubicBezTo>
                  <a:cubicBezTo>
                    <a:pt x="442363" y="44099"/>
                    <a:pt x="443269" y="41178"/>
                    <a:pt x="445293" y="39154"/>
                  </a:cubicBezTo>
                  <a:cubicBezTo>
                    <a:pt x="447317" y="37130"/>
                    <a:pt x="450238" y="36224"/>
                    <a:pt x="452437" y="34392"/>
                  </a:cubicBezTo>
                  <a:cubicBezTo>
                    <a:pt x="455024" y="32236"/>
                    <a:pt x="456213" y="27248"/>
                    <a:pt x="459581" y="27248"/>
                  </a:cubicBezTo>
                  <a:cubicBezTo>
                    <a:pt x="462443" y="27248"/>
                    <a:pt x="456406" y="32011"/>
                    <a:pt x="454818" y="34392"/>
                  </a:cubicBezTo>
                  <a:cubicBezTo>
                    <a:pt x="453231" y="39154"/>
                    <a:pt x="448469" y="43917"/>
                    <a:pt x="450056" y="48679"/>
                  </a:cubicBezTo>
                  <a:cubicBezTo>
                    <a:pt x="451831" y="54003"/>
                    <a:pt x="454252" y="65448"/>
                    <a:pt x="459581" y="70111"/>
                  </a:cubicBezTo>
                  <a:cubicBezTo>
                    <a:pt x="463888" y="73880"/>
                    <a:pt x="473868" y="79636"/>
                    <a:pt x="473868" y="79636"/>
                  </a:cubicBezTo>
                  <a:cubicBezTo>
                    <a:pt x="478793" y="77994"/>
                    <a:pt x="488319" y="73504"/>
                    <a:pt x="492918" y="79636"/>
                  </a:cubicBezTo>
                  <a:cubicBezTo>
                    <a:pt x="496286" y="84126"/>
                    <a:pt x="494038" y="90835"/>
                    <a:pt x="495300" y="96304"/>
                  </a:cubicBezTo>
                  <a:cubicBezTo>
                    <a:pt x="496207" y="100233"/>
                    <a:pt x="499991" y="113869"/>
                    <a:pt x="504825" y="117736"/>
                  </a:cubicBezTo>
                  <a:cubicBezTo>
                    <a:pt x="506785" y="119304"/>
                    <a:pt x="509587" y="119323"/>
                    <a:pt x="511968" y="120117"/>
                  </a:cubicBezTo>
                  <a:cubicBezTo>
                    <a:pt x="519906" y="119323"/>
                    <a:pt x="528156" y="120082"/>
                    <a:pt x="535781" y="117736"/>
                  </a:cubicBezTo>
                  <a:cubicBezTo>
                    <a:pt x="539000" y="116746"/>
                    <a:pt x="541290" y="113536"/>
                    <a:pt x="542925" y="110592"/>
                  </a:cubicBezTo>
                  <a:cubicBezTo>
                    <a:pt x="546701" y="103795"/>
                    <a:pt x="548529" y="92092"/>
                    <a:pt x="550068" y="84398"/>
                  </a:cubicBezTo>
                  <a:cubicBezTo>
                    <a:pt x="549274" y="70111"/>
                    <a:pt x="547687" y="55845"/>
                    <a:pt x="547687" y="41536"/>
                  </a:cubicBezTo>
                  <a:cubicBezTo>
                    <a:pt x="547687" y="9637"/>
                    <a:pt x="548723" y="16069"/>
                    <a:pt x="552450" y="27248"/>
                  </a:cubicBezTo>
                  <a:cubicBezTo>
                    <a:pt x="553244" y="33598"/>
                    <a:pt x="554194" y="39930"/>
                    <a:pt x="554831" y="46298"/>
                  </a:cubicBezTo>
                  <a:cubicBezTo>
                    <a:pt x="555782" y="55809"/>
                    <a:pt x="556157" y="65373"/>
                    <a:pt x="557212" y="74873"/>
                  </a:cubicBezTo>
                  <a:cubicBezTo>
                    <a:pt x="557590" y="78272"/>
                    <a:pt x="559321" y="91528"/>
                    <a:pt x="561975" y="96304"/>
                  </a:cubicBezTo>
                  <a:cubicBezTo>
                    <a:pt x="564755" y="101308"/>
                    <a:pt x="568325" y="105829"/>
                    <a:pt x="571500" y="110592"/>
                  </a:cubicBezTo>
                  <a:lnTo>
                    <a:pt x="576262" y="117736"/>
                  </a:lnTo>
                  <a:lnTo>
                    <a:pt x="581025" y="124879"/>
                  </a:lnTo>
                  <a:cubicBezTo>
                    <a:pt x="591130" y="84456"/>
                    <a:pt x="579574" y="133613"/>
                    <a:pt x="585787" y="24867"/>
                  </a:cubicBezTo>
                  <a:cubicBezTo>
                    <a:pt x="585930" y="22361"/>
                    <a:pt x="586949" y="29817"/>
                    <a:pt x="588168" y="32011"/>
                  </a:cubicBezTo>
                  <a:cubicBezTo>
                    <a:pt x="590948" y="37014"/>
                    <a:pt x="594518" y="41536"/>
                    <a:pt x="597693" y="46298"/>
                  </a:cubicBezTo>
                  <a:cubicBezTo>
                    <a:pt x="600478" y="50475"/>
                    <a:pt x="602456" y="60586"/>
                    <a:pt x="602456" y="60586"/>
                  </a:cubicBezTo>
                  <a:cubicBezTo>
                    <a:pt x="603250" y="67730"/>
                    <a:pt x="603094" y="75044"/>
                    <a:pt x="604837" y="82017"/>
                  </a:cubicBezTo>
                  <a:cubicBezTo>
                    <a:pt x="606104" y="87084"/>
                    <a:pt x="613887" y="92877"/>
                    <a:pt x="616743" y="96304"/>
                  </a:cubicBezTo>
                  <a:cubicBezTo>
                    <a:pt x="618575" y="98503"/>
                    <a:pt x="619918" y="101067"/>
                    <a:pt x="621506" y="103448"/>
                  </a:cubicBezTo>
                  <a:cubicBezTo>
                    <a:pt x="630882" y="75317"/>
                    <a:pt x="623117" y="102465"/>
                    <a:pt x="628650" y="58204"/>
                  </a:cubicBezTo>
                  <a:cubicBezTo>
                    <a:pt x="628961" y="55714"/>
                    <a:pt x="629256" y="52836"/>
                    <a:pt x="631031" y="51061"/>
                  </a:cubicBezTo>
                  <a:cubicBezTo>
                    <a:pt x="632806" y="49286"/>
                    <a:pt x="635699" y="49092"/>
                    <a:pt x="638175" y="48679"/>
                  </a:cubicBezTo>
                  <a:cubicBezTo>
                    <a:pt x="645265" y="47497"/>
                    <a:pt x="652481" y="47248"/>
                    <a:pt x="659606" y="46298"/>
                  </a:cubicBezTo>
                  <a:cubicBezTo>
                    <a:pt x="664392" y="45660"/>
                    <a:pt x="669131" y="44711"/>
                    <a:pt x="673893" y="43917"/>
                  </a:cubicBezTo>
                  <a:cubicBezTo>
                    <a:pt x="676274" y="42329"/>
                    <a:pt x="681037" y="42016"/>
                    <a:pt x="681037" y="39154"/>
                  </a:cubicBezTo>
                  <a:cubicBezTo>
                    <a:pt x="681037" y="36644"/>
                    <a:pt x="675853" y="39968"/>
                    <a:pt x="673893" y="41536"/>
                  </a:cubicBezTo>
                  <a:cubicBezTo>
                    <a:pt x="671658" y="43324"/>
                    <a:pt x="670718" y="46298"/>
                    <a:pt x="669131" y="48679"/>
                  </a:cubicBezTo>
                  <a:cubicBezTo>
                    <a:pt x="669925" y="62173"/>
                    <a:pt x="670434" y="75687"/>
                    <a:pt x="671512" y="89161"/>
                  </a:cubicBezTo>
                  <a:cubicBezTo>
                    <a:pt x="672022" y="95540"/>
                    <a:pt x="670718" y="102655"/>
                    <a:pt x="673893" y="108211"/>
                  </a:cubicBezTo>
                  <a:cubicBezTo>
                    <a:pt x="675138" y="110390"/>
                    <a:pt x="678576" y="106321"/>
                    <a:pt x="681037" y="105829"/>
                  </a:cubicBezTo>
                  <a:cubicBezTo>
                    <a:pt x="711394" y="99757"/>
                    <a:pt x="701069" y="103231"/>
                    <a:pt x="721518" y="98686"/>
                  </a:cubicBezTo>
                  <a:cubicBezTo>
                    <a:pt x="723569" y="98230"/>
                    <a:pt x="735538" y="95394"/>
                    <a:pt x="738187" y="93923"/>
                  </a:cubicBezTo>
                  <a:cubicBezTo>
                    <a:pt x="743191" y="91143"/>
                    <a:pt x="752475" y="84398"/>
                    <a:pt x="752475" y="84398"/>
                  </a:cubicBezTo>
                  <a:lnTo>
                    <a:pt x="757237" y="70111"/>
                  </a:lnTo>
                  <a:cubicBezTo>
                    <a:pt x="758031" y="67730"/>
                    <a:pt x="758495" y="65212"/>
                    <a:pt x="759618" y="62967"/>
                  </a:cubicBezTo>
                  <a:cubicBezTo>
                    <a:pt x="761206" y="59792"/>
                    <a:pt x="762620" y="56524"/>
                    <a:pt x="764381" y="53442"/>
                  </a:cubicBezTo>
                  <a:cubicBezTo>
                    <a:pt x="765801" y="50957"/>
                    <a:pt x="767863" y="48858"/>
                    <a:pt x="769143" y="46298"/>
                  </a:cubicBezTo>
                  <a:cubicBezTo>
                    <a:pt x="770266" y="44053"/>
                    <a:pt x="770731" y="41535"/>
                    <a:pt x="771525" y="39154"/>
                  </a:cubicBezTo>
                  <a:cubicBezTo>
                    <a:pt x="769937" y="34392"/>
                    <a:pt x="769898" y="28787"/>
                    <a:pt x="766762" y="24867"/>
                  </a:cubicBezTo>
                  <a:cubicBezTo>
                    <a:pt x="763186" y="20398"/>
                    <a:pt x="752475" y="15342"/>
                    <a:pt x="752475" y="15342"/>
                  </a:cubicBezTo>
                  <a:cubicBezTo>
                    <a:pt x="765158" y="11114"/>
                    <a:pt x="766822" y="9499"/>
                    <a:pt x="785812" y="15342"/>
                  </a:cubicBezTo>
                  <a:cubicBezTo>
                    <a:pt x="788548" y="16184"/>
                    <a:pt x="788987" y="20105"/>
                    <a:pt x="790575" y="22486"/>
                  </a:cubicBezTo>
                  <a:cubicBezTo>
                    <a:pt x="789781" y="28042"/>
                    <a:pt x="789455" y="33685"/>
                    <a:pt x="788193" y="39154"/>
                  </a:cubicBezTo>
                  <a:cubicBezTo>
                    <a:pt x="787064" y="44046"/>
                    <a:pt x="785018" y="48679"/>
                    <a:pt x="783431" y="53442"/>
                  </a:cubicBezTo>
                  <a:lnTo>
                    <a:pt x="781050" y="60586"/>
                  </a:lnTo>
                  <a:cubicBezTo>
                    <a:pt x="779523" y="65166"/>
                    <a:pt x="779462" y="70111"/>
                    <a:pt x="778668" y="74873"/>
                  </a:cubicBezTo>
                  <a:cubicBezTo>
                    <a:pt x="779462" y="93129"/>
                    <a:pt x="778163" y="111598"/>
                    <a:pt x="781050" y="129642"/>
                  </a:cubicBezTo>
                  <a:cubicBezTo>
                    <a:pt x="781502" y="132468"/>
                    <a:pt x="785417" y="135098"/>
                    <a:pt x="788193" y="134404"/>
                  </a:cubicBezTo>
                  <a:cubicBezTo>
                    <a:pt x="790628" y="133795"/>
                    <a:pt x="789781" y="129642"/>
                    <a:pt x="790575" y="127261"/>
                  </a:cubicBezTo>
                  <a:cubicBezTo>
                    <a:pt x="791369" y="116148"/>
                    <a:pt x="790254" y="104731"/>
                    <a:pt x="792956" y="93923"/>
                  </a:cubicBezTo>
                  <a:cubicBezTo>
                    <a:pt x="793650" y="91147"/>
                    <a:pt x="797615" y="90581"/>
                    <a:pt x="800100" y="89161"/>
                  </a:cubicBezTo>
                  <a:cubicBezTo>
                    <a:pt x="820101" y="77732"/>
                    <a:pt x="800437" y="89440"/>
                    <a:pt x="816768" y="82017"/>
                  </a:cubicBezTo>
                  <a:cubicBezTo>
                    <a:pt x="823231" y="79079"/>
                    <a:pt x="835818" y="72492"/>
                    <a:pt x="835818" y="72492"/>
                  </a:cubicBezTo>
                  <a:cubicBezTo>
                    <a:pt x="841486" y="55489"/>
                    <a:pt x="837796" y="62381"/>
                    <a:pt x="845343" y="51061"/>
                  </a:cubicBezTo>
                  <a:lnTo>
                    <a:pt x="840581" y="36773"/>
                  </a:lnTo>
                  <a:cubicBezTo>
                    <a:pt x="838558" y="30702"/>
                    <a:pt x="841278" y="49649"/>
                    <a:pt x="842962" y="55823"/>
                  </a:cubicBezTo>
                  <a:cubicBezTo>
                    <a:pt x="843715" y="58584"/>
                    <a:pt x="845571" y="61082"/>
                    <a:pt x="847725" y="62967"/>
                  </a:cubicBezTo>
                  <a:cubicBezTo>
                    <a:pt x="852032" y="66736"/>
                    <a:pt x="862012" y="72492"/>
                    <a:pt x="862012" y="72492"/>
                  </a:cubicBezTo>
                  <a:cubicBezTo>
                    <a:pt x="862806" y="74873"/>
                    <a:pt x="862618" y="77861"/>
                    <a:pt x="864393" y="79636"/>
                  </a:cubicBezTo>
                  <a:cubicBezTo>
                    <a:pt x="868440" y="83683"/>
                    <a:pt x="878681" y="89161"/>
                    <a:pt x="878681" y="89161"/>
                  </a:cubicBezTo>
                  <a:cubicBezTo>
                    <a:pt x="882650" y="88367"/>
                    <a:pt x="887073" y="88787"/>
                    <a:pt x="890587" y="86779"/>
                  </a:cubicBezTo>
                  <a:cubicBezTo>
                    <a:pt x="896390" y="83463"/>
                    <a:pt x="896494" y="72267"/>
                    <a:pt x="897731" y="67729"/>
                  </a:cubicBezTo>
                  <a:cubicBezTo>
                    <a:pt x="899052" y="62886"/>
                    <a:pt x="900906" y="58204"/>
                    <a:pt x="902493" y="53442"/>
                  </a:cubicBezTo>
                  <a:cubicBezTo>
                    <a:pt x="903287" y="51061"/>
                    <a:pt x="902786" y="47690"/>
                    <a:pt x="904875" y="46298"/>
                  </a:cubicBezTo>
                  <a:lnTo>
                    <a:pt x="912018" y="41536"/>
                  </a:lnTo>
                  <a:cubicBezTo>
                    <a:pt x="912812" y="39155"/>
                    <a:pt x="911890" y="34392"/>
                    <a:pt x="914400" y="34392"/>
                  </a:cubicBezTo>
                  <a:cubicBezTo>
                    <a:pt x="917262" y="34392"/>
                    <a:pt x="918000" y="38921"/>
                    <a:pt x="919162" y="41536"/>
                  </a:cubicBezTo>
                  <a:cubicBezTo>
                    <a:pt x="921201" y="46123"/>
                    <a:pt x="923925" y="55823"/>
                    <a:pt x="923925" y="55823"/>
                  </a:cubicBezTo>
                  <a:cubicBezTo>
                    <a:pt x="927830" y="79256"/>
                    <a:pt x="927708" y="71782"/>
                    <a:pt x="923925" y="105829"/>
                  </a:cubicBezTo>
                  <a:cubicBezTo>
                    <a:pt x="923648" y="108324"/>
                    <a:pt x="922762" y="110779"/>
                    <a:pt x="921543" y="112973"/>
                  </a:cubicBezTo>
                  <a:cubicBezTo>
                    <a:pt x="918763" y="117977"/>
                    <a:pt x="912018" y="127261"/>
                    <a:pt x="912018" y="127261"/>
                  </a:cubicBezTo>
                  <a:cubicBezTo>
                    <a:pt x="911224" y="129642"/>
                    <a:pt x="910759" y="132159"/>
                    <a:pt x="909637" y="134404"/>
                  </a:cubicBezTo>
                  <a:cubicBezTo>
                    <a:pt x="908357" y="136964"/>
                    <a:pt x="905191" y="138704"/>
                    <a:pt x="904875" y="141548"/>
                  </a:cubicBezTo>
                  <a:cubicBezTo>
                    <a:pt x="904342" y="146347"/>
                    <a:pt x="906462" y="151073"/>
                    <a:pt x="907256" y="155836"/>
                  </a:cubicBezTo>
                  <a:cubicBezTo>
                    <a:pt x="914400" y="155042"/>
                    <a:pt x="921529" y="154105"/>
                    <a:pt x="928687" y="153454"/>
                  </a:cubicBezTo>
                  <a:cubicBezTo>
                    <a:pt x="938994" y="152517"/>
                    <a:pt x="949932" y="154651"/>
                    <a:pt x="959643" y="151073"/>
                  </a:cubicBezTo>
                  <a:cubicBezTo>
                    <a:pt x="965963" y="148745"/>
                    <a:pt x="969168" y="141548"/>
                    <a:pt x="973931" y="136786"/>
                  </a:cubicBezTo>
                  <a:cubicBezTo>
                    <a:pt x="977978" y="132739"/>
                    <a:pt x="988218" y="127261"/>
                    <a:pt x="988218" y="127261"/>
                  </a:cubicBezTo>
                  <a:cubicBezTo>
                    <a:pt x="989012" y="124880"/>
                    <a:pt x="989477" y="122362"/>
                    <a:pt x="990600" y="120117"/>
                  </a:cubicBezTo>
                  <a:cubicBezTo>
                    <a:pt x="991880" y="117557"/>
                    <a:pt x="995153" y="115827"/>
                    <a:pt x="995362" y="112973"/>
                  </a:cubicBezTo>
                  <a:cubicBezTo>
                    <a:pt x="997564" y="82881"/>
                    <a:pt x="996949" y="52648"/>
                    <a:pt x="997743" y="22486"/>
                  </a:cubicBezTo>
                  <a:cubicBezTo>
                    <a:pt x="1004093" y="24073"/>
                    <a:pt x="1016466" y="20711"/>
                    <a:pt x="1016793" y="27248"/>
                  </a:cubicBezTo>
                  <a:cubicBezTo>
                    <a:pt x="1017587" y="43123"/>
                    <a:pt x="1017119" y="59112"/>
                    <a:pt x="1019175" y="74873"/>
                  </a:cubicBezTo>
                  <a:cubicBezTo>
                    <a:pt x="1019545" y="77711"/>
                    <a:pt x="1022657" y="79457"/>
                    <a:pt x="1023937" y="82017"/>
                  </a:cubicBezTo>
                  <a:cubicBezTo>
                    <a:pt x="1033788" y="101721"/>
                    <a:pt x="1017441" y="75848"/>
                    <a:pt x="1031081" y="96304"/>
                  </a:cubicBezTo>
                  <a:cubicBezTo>
                    <a:pt x="1031875" y="98685"/>
                    <a:pt x="1032918" y="100998"/>
                    <a:pt x="1033462" y="103448"/>
                  </a:cubicBezTo>
                  <a:cubicBezTo>
                    <a:pt x="1034509" y="108161"/>
                    <a:pt x="1032827" y="113966"/>
                    <a:pt x="1035843" y="117736"/>
                  </a:cubicBezTo>
                  <a:cubicBezTo>
                    <a:pt x="1037411" y="119696"/>
                    <a:pt x="1040606" y="116148"/>
                    <a:pt x="1042987" y="115354"/>
                  </a:cubicBezTo>
                  <a:cubicBezTo>
                    <a:pt x="1044319" y="110027"/>
                    <a:pt x="1047810" y="95024"/>
                    <a:pt x="1050131" y="91542"/>
                  </a:cubicBezTo>
                  <a:cubicBezTo>
                    <a:pt x="1056285" y="82309"/>
                    <a:pt x="1053988" y="87113"/>
                    <a:pt x="1057275" y="77254"/>
                  </a:cubicBezTo>
                  <a:cubicBezTo>
                    <a:pt x="1058069" y="69317"/>
                    <a:pt x="1056355" y="60704"/>
                    <a:pt x="1059656" y="53442"/>
                  </a:cubicBezTo>
                  <a:cubicBezTo>
                    <a:pt x="1061010" y="50463"/>
                    <a:pt x="1066034" y="51960"/>
                    <a:pt x="1069181" y="51061"/>
                  </a:cubicBezTo>
                  <a:cubicBezTo>
                    <a:pt x="1085810" y="46309"/>
                    <a:pt x="1064537" y="50363"/>
                    <a:pt x="1092993" y="46298"/>
                  </a:cubicBezTo>
                  <a:lnTo>
                    <a:pt x="1107281" y="41536"/>
                  </a:lnTo>
                  <a:cubicBezTo>
                    <a:pt x="1109996" y="40631"/>
                    <a:pt x="1114905" y="34392"/>
                    <a:pt x="1112043" y="34392"/>
                  </a:cubicBezTo>
                  <a:cubicBezTo>
                    <a:pt x="1108676" y="34392"/>
                    <a:pt x="1106768" y="38734"/>
                    <a:pt x="1104900" y="41536"/>
                  </a:cubicBezTo>
                  <a:cubicBezTo>
                    <a:pt x="1099387" y="49805"/>
                    <a:pt x="1098141" y="54667"/>
                    <a:pt x="1095375" y="62967"/>
                  </a:cubicBezTo>
                  <a:cubicBezTo>
                    <a:pt x="1096169" y="76461"/>
                    <a:pt x="1096585" y="89982"/>
                    <a:pt x="1097756" y="103448"/>
                  </a:cubicBezTo>
                  <a:cubicBezTo>
                    <a:pt x="1098174" y="108258"/>
                    <a:pt x="1098610" y="113155"/>
                    <a:pt x="1100137" y="117736"/>
                  </a:cubicBezTo>
                  <a:cubicBezTo>
                    <a:pt x="1102497" y="124816"/>
                    <a:pt x="1107902" y="126226"/>
                    <a:pt x="1112043" y="132023"/>
                  </a:cubicBezTo>
                  <a:cubicBezTo>
                    <a:pt x="1114106" y="134912"/>
                    <a:pt x="1114296" y="139038"/>
                    <a:pt x="1116806" y="141548"/>
                  </a:cubicBezTo>
                  <a:cubicBezTo>
                    <a:pt x="1120853" y="145595"/>
                    <a:pt x="1131093" y="151073"/>
                    <a:pt x="1131093" y="151073"/>
                  </a:cubicBezTo>
                  <a:cubicBezTo>
                    <a:pt x="1135062" y="150279"/>
                    <a:pt x="1139073" y="149674"/>
                    <a:pt x="1143000" y="148692"/>
                  </a:cubicBezTo>
                  <a:cubicBezTo>
                    <a:pt x="1145435" y="148083"/>
                    <a:pt x="1148368" y="148086"/>
                    <a:pt x="1150143" y="146311"/>
                  </a:cubicBezTo>
                  <a:cubicBezTo>
                    <a:pt x="1151918" y="144536"/>
                    <a:pt x="1151133" y="141256"/>
                    <a:pt x="1152525" y="139167"/>
                  </a:cubicBezTo>
                  <a:cubicBezTo>
                    <a:pt x="1154393" y="136365"/>
                    <a:pt x="1157287" y="134404"/>
                    <a:pt x="1159668" y="132023"/>
                  </a:cubicBezTo>
                  <a:lnTo>
                    <a:pt x="1164431" y="117736"/>
                  </a:lnTo>
                  <a:lnTo>
                    <a:pt x="1166812" y="110592"/>
                  </a:lnTo>
                  <a:cubicBezTo>
                    <a:pt x="1163858" y="81053"/>
                    <a:pt x="1162981" y="85543"/>
                    <a:pt x="1166812" y="51061"/>
                  </a:cubicBezTo>
                  <a:cubicBezTo>
                    <a:pt x="1167089" y="48566"/>
                    <a:pt x="1167948" y="46096"/>
                    <a:pt x="1169193" y="43917"/>
                  </a:cubicBezTo>
                  <a:cubicBezTo>
                    <a:pt x="1171162" y="40471"/>
                    <a:pt x="1174030" y="37621"/>
                    <a:pt x="1176337" y="34392"/>
                  </a:cubicBezTo>
                  <a:cubicBezTo>
                    <a:pt x="1178001" y="32063"/>
                    <a:pt x="1179512" y="29629"/>
                    <a:pt x="1181100" y="27248"/>
                  </a:cubicBezTo>
                  <a:cubicBezTo>
                    <a:pt x="1188241" y="32010"/>
                    <a:pt x="1189038" y="31219"/>
                    <a:pt x="1193006" y="39154"/>
                  </a:cubicBezTo>
                  <a:cubicBezTo>
                    <a:pt x="1194129" y="41399"/>
                    <a:pt x="1194142" y="44119"/>
                    <a:pt x="1195387" y="46298"/>
                  </a:cubicBezTo>
                  <a:cubicBezTo>
                    <a:pt x="1200839" y="55840"/>
                    <a:pt x="1201687" y="55260"/>
                    <a:pt x="1209675" y="60586"/>
                  </a:cubicBezTo>
                  <a:cubicBezTo>
                    <a:pt x="1221501" y="78325"/>
                    <a:pt x="1206298" y="56533"/>
                    <a:pt x="1221581" y="74873"/>
                  </a:cubicBezTo>
                  <a:cubicBezTo>
                    <a:pt x="1223413" y="77072"/>
                    <a:pt x="1224108" y="80229"/>
                    <a:pt x="1226343" y="82017"/>
                  </a:cubicBezTo>
                  <a:cubicBezTo>
                    <a:pt x="1228303" y="83585"/>
                    <a:pt x="1231106" y="83604"/>
                    <a:pt x="1233487" y="84398"/>
                  </a:cubicBezTo>
                  <a:lnTo>
                    <a:pt x="1243012" y="98686"/>
                  </a:lnTo>
                  <a:lnTo>
                    <a:pt x="1247775" y="105829"/>
                  </a:lnTo>
                  <a:cubicBezTo>
                    <a:pt x="1261427" y="146790"/>
                    <a:pt x="1242009" y="94148"/>
                    <a:pt x="1254918" y="60586"/>
                  </a:cubicBezTo>
                  <a:cubicBezTo>
                    <a:pt x="1257498" y="53877"/>
                    <a:pt x="1269206" y="58998"/>
                    <a:pt x="1276350" y="58204"/>
                  </a:cubicBezTo>
                  <a:cubicBezTo>
                    <a:pt x="1278731" y="55823"/>
                    <a:pt x="1281858" y="54005"/>
                    <a:pt x="1283493" y="51061"/>
                  </a:cubicBezTo>
                  <a:cubicBezTo>
                    <a:pt x="1285931" y="46672"/>
                    <a:pt x="1288256" y="36773"/>
                    <a:pt x="1288256" y="36773"/>
                  </a:cubicBezTo>
                  <a:cubicBezTo>
                    <a:pt x="1287462" y="32011"/>
                    <a:pt x="1286822" y="27220"/>
                    <a:pt x="1285875" y="22486"/>
                  </a:cubicBezTo>
                  <a:cubicBezTo>
                    <a:pt x="1281514" y="686"/>
                    <a:pt x="1275917" y="12488"/>
                    <a:pt x="1321593" y="15342"/>
                  </a:cubicBezTo>
                  <a:cubicBezTo>
                    <a:pt x="1327149" y="16136"/>
                    <a:pt x="1337161" y="12219"/>
                    <a:pt x="1338262" y="17723"/>
                  </a:cubicBezTo>
                  <a:cubicBezTo>
                    <a:pt x="1339385" y="23335"/>
                    <a:pt x="1328737" y="24073"/>
                    <a:pt x="1323975" y="27248"/>
                  </a:cubicBezTo>
                  <a:lnTo>
                    <a:pt x="1316831" y="32011"/>
                  </a:lnTo>
                  <a:cubicBezTo>
                    <a:pt x="1315243" y="34392"/>
                    <a:pt x="1313348" y="36594"/>
                    <a:pt x="1312068" y="39154"/>
                  </a:cubicBezTo>
                  <a:cubicBezTo>
                    <a:pt x="1310945" y="41399"/>
                    <a:pt x="1309687" y="43788"/>
                    <a:pt x="1309687" y="46298"/>
                  </a:cubicBezTo>
                  <a:cubicBezTo>
                    <a:pt x="1309687" y="67744"/>
                    <a:pt x="1309234" y="89334"/>
                    <a:pt x="1312068" y="110592"/>
                  </a:cubicBezTo>
                  <a:cubicBezTo>
                    <a:pt x="1312513" y="113930"/>
                    <a:pt x="1316831" y="115355"/>
                    <a:pt x="1319212" y="117736"/>
                  </a:cubicBezTo>
                  <a:cubicBezTo>
                    <a:pt x="1324880" y="134738"/>
                    <a:pt x="1319798" y="134808"/>
                    <a:pt x="1331118" y="127261"/>
                  </a:cubicBezTo>
                  <a:cubicBezTo>
                    <a:pt x="1331912" y="124880"/>
                    <a:pt x="1332891" y="122552"/>
                    <a:pt x="1333500" y="120117"/>
                  </a:cubicBezTo>
                  <a:cubicBezTo>
                    <a:pt x="1334482" y="116191"/>
                    <a:pt x="1334460" y="112001"/>
                    <a:pt x="1335881" y="108211"/>
                  </a:cubicBezTo>
                  <a:cubicBezTo>
                    <a:pt x="1338300" y="101760"/>
                    <a:pt x="1343575" y="98978"/>
                    <a:pt x="1347787" y="93923"/>
                  </a:cubicBezTo>
                  <a:cubicBezTo>
                    <a:pt x="1349619" y="91724"/>
                    <a:pt x="1350962" y="89160"/>
                    <a:pt x="1352550" y="86779"/>
                  </a:cubicBezTo>
                  <a:cubicBezTo>
                    <a:pt x="1358235" y="69724"/>
                    <a:pt x="1350107" y="89235"/>
                    <a:pt x="1362075" y="74873"/>
                  </a:cubicBezTo>
                  <a:cubicBezTo>
                    <a:pt x="1377178" y="56748"/>
                    <a:pt x="1356578" y="72187"/>
                    <a:pt x="1373981" y="60586"/>
                  </a:cubicBezTo>
                  <a:lnTo>
                    <a:pt x="1383506" y="46298"/>
                  </a:lnTo>
                  <a:cubicBezTo>
                    <a:pt x="1385093" y="43917"/>
                    <a:pt x="1386244" y="41178"/>
                    <a:pt x="1388268" y="39154"/>
                  </a:cubicBezTo>
                  <a:cubicBezTo>
                    <a:pt x="1390649" y="36773"/>
                    <a:pt x="1393256" y="34598"/>
                    <a:pt x="1395412" y="32011"/>
                  </a:cubicBezTo>
                  <a:cubicBezTo>
                    <a:pt x="1397244" y="29812"/>
                    <a:pt x="1403037" y="24867"/>
                    <a:pt x="1400175" y="24867"/>
                  </a:cubicBezTo>
                  <a:cubicBezTo>
                    <a:pt x="1396807" y="24867"/>
                    <a:pt x="1395412" y="29630"/>
                    <a:pt x="1393031" y="32011"/>
                  </a:cubicBezTo>
                  <a:cubicBezTo>
                    <a:pt x="1393825" y="42330"/>
                    <a:pt x="1392778" y="52959"/>
                    <a:pt x="1395412" y="62967"/>
                  </a:cubicBezTo>
                  <a:cubicBezTo>
                    <a:pt x="1396869" y="68502"/>
                    <a:pt x="1401762" y="72492"/>
                    <a:pt x="1404937" y="77254"/>
                  </a:cubicBezTo>
                  <a:lnTo>
                    <a:pt x="1409700" y="84398"/>
                  </a:lnTo>
                  <a:cubicBezTo>
                    <a:pt x="1410494" y="86779"/>
                    <a:pt x="1409571" y="91542"/>
                    <a:pt x="1412081" y="91542"/>
                  </a:cubicBezTo>
                  <a:cubicBezTo>
                    <a:pt x="1414943" y="91542"/>
                    <a:pt x="1416346" y="87216"/>
                    <a:pt x="1416843" y="84398"/>
                  </a:cubicBezTo>
                  <a:cubicBezTo>
                    <a:pt x="1418779" y="73427"/>
                    <a:pt x="1415981" y="61719"/>
                    <a:pt x="1419225" y="51061"/>
                  </a:cubicBezTo>
                  <a:cubicBezTo>
                    <a:pt x="1425422" y="30701"/>
                    <a:pt x="1428139" y="31420"/>
                    <a:pt x="1440656" y="27248"/>
                  </a:cubicBezTo>
                  <a:cubicBezTo>
                    <a:pt x="1442243" y="24867"/>
                    <a:pt x="1442556" y="20104"/>
                    <a:pt x="1445418" y="20104"/>
                  </a:cubicBezTo>
                  <a:cubicBezTo>
                    <a:pt x="1447928" y="20104"/>
                    <a:pt x="1446748" y="24969"/>
                    <a:pt x="1447800" y="27248"/>
                  </a:cubicBezTo>
                  <a:cubicBezTo>
                    <a:pt x="1451519" y="35306"/>
                    <a:pt x="1454783" y="43677"/>
                    <a:pt x="1459706" y="51061"/>
                  </a:cubicBezTo>
                  <a:cubicBezTo>
                    <a:pt x="1461293" y="53442"/>
                    <a:pt x="1462445" y="56181"/>
                    <a:pt x="1464468" y="58204"/>
                  </a:cubicBezTo>
                  <a:cubicBezTo>
                    <a:pt x="1466492" y="60228"/>
                    <a:pt x="1468997" y="61805"/>
                    <a:pt x="1471612" y="62967"/>
                  </a:cubicBezTo>
                  <a:cubicBezTo>
                    <a:pt x="1476200" y="65006"/>
                    <a:pt x="1485900" y="67729"/>
                    <a:pt x="1485900" y="67729"/>
                  </a:cubicBezTo>
                  <a:cubicBezTo>
                    <a:pt x="1500275" y="82106"/>
                    <a:pt x="1485107" y="69912"/>
                    <a:pt x="1514475" y="77254"/>
                  </a:cubicBezTo>
                  <a:cubicBezTo>
                    <a:pt x="1517251" y="77948"/>
                    <a:pt x="1518988" y="80890"/>
                    <a:pt x="1521618" y="82017"/>
                  </a:cubicBezTo>
                  <a:cubicBezTo>
                    <a:pt x="1524626" y="83306"/>
                    <a:pt x="1527968" y="83604"/>
                    <a:pt x="1531143" y="84398"/>
                  </a:cubicBezTo>
                  <a:cubicBezTo>
                    <a:pt x="1533524" y="86779"/>
                    <a:pt x="1537222" y="88347"/>
                    <a:pt x="1538287" y="91542"/>
                  </a:cubicBezTo>
                  <a:cubicBezTo>
                    <a:pt x="1541009" y="99707"/>
                    <a:pt x="1532391" y="99253"/>
                    <a:pt x="1528762" y="101067"/>
                  </a:cubicBezTo>
                  <a:cubicBezTo>
                    <a:pt x="1526202" y="102347"/>
                    <a:pt x="1523999" y="104242"/>
                    <a:pt x="1521618" y="105829"/>
                  </a:cubicBezTo>
                  <a:cubicBezTo>
                    <a:pt x="1519210" y="109441"/>
                    <a:pt x="1514475" y="115187"/>
                    <a:pt x="1514475" y="120117"/>
                  </a:cubicBezTo>
                  <a:cubicBezTo>
                    <a:pt x="1514475" y="122627"/>
                    <a:pt x="1516062" y="124880"/>
                    <a:pt x="1516856" y="127261"/>
                  </a:cubicBezTo>
                  <a:cubicBezTo>
                    <a:pt x="1520031" y="126467"/>
                    <a:pt x="1523153" y="125417"/>
                    <a:pt x="1526381" y="124879"/>
                  </a:cubicBezTo>
                  <a:cubicBezTo>
                    <a:pt x="1532693" y="123827"/>
                    <a:pt x="1539417" y="124685"/>
                    <a:pt x="1545431" y="122498"/>
                  </a:cubicBezTo>
                  <a:cubicBezTo>
                    <a:pt x="1548596" y="121347"/>
                    <a:pt x="1550194" y="117735"/>
                    <a:pt x="1552575" y="115354"/>
                  </a:cubicBezTo>
                  <a:cubicBezTo>
                    <a:pt x="1554511" y="109545"/>
                    <a:pt x="1555103" y="105682"/>
                    <a:pt x="1559718" y="101067"/>
                  </a:cubicBezTo>
                  <a:cubicBezTo>
                    <a:pt x="1561742" y="99043"/>
                    <a:pt x="1564481" y="97892"/>
                    <a:pt x="1566862" y="96304"/>
                  </a:cubicBezTo>
                  <a:cubicBezTo>
                    <a:pt x="1565957" y="91778"/>
                    <a:pt x="1564540" y="82134"/>
                    <a:pt x="1562100" y="77254"/>
                  </a:cubicBezTo>
                  <a:cubicBezTo>
                    <a:pt x="1560820" y="74694"/>
                    <a:pt x="1558925" y="72492"/>
                    <a:pt x="1557337" y="70111"/>
                  </a:cubicBezTo>
                  <a:cubicBezTo>
                    <a:pt x="1551670" y="53108"/>
                    <a:pt x="1555360" y="60000"/>
                    <a:pt x="1547812" y="48679"/>
                  </a:cubicBezTo>
                  <a:cubicBezTo>
                    <a:pt x="1547065" y="44945"/>
                    <a:pt x="1542209" y="28601"/>
                    <a:pt x="1547812" y="24867"/>
                  </a:cubicBezTo>
                  <a:cubicBezTo>
                    <a:pt x="1550193" y="23280"/>
                    <a:pt x="1550743" y="29812"/>
                    <a:pt x="1552575" y="32011"/>
                  </a:cubicBezTo>
                  <a:cubicBezTo>
                    <a:pt x="1554731" y="34598"/>
                    <a:pt x="1557337" y="36773"/>
                    <a:pt x="1559718" y="39154"/>
                  </a:cubicBezTo>
                  <a:cubicBezTo>
                    <a:pt x="1562443" y="47326"/>
                    <a:pt x="1562036" y="48616"/>
                    <a:pt x="1569243" y="55823"/>
                  </a:cubicBezTo>
                  <a:cubicBezTo>
                    <a:pt x="1571267" y="57847"/>
                    <a:pt x="1574006" y="58998"/>
                    <a:pt x="1576387" y="60586"/>
                  </a:cubicBezTo>
                  <a:cubicBezTo>
                    <a:pt x="1588216" y="78326"/>
                    <a:pt x="1573010" y="56532"/>
                    <a:pt x="1588293" y="74873"/>
                  </a:cubicBezTo>
                  <a:cubicBezTo>
                    <a:pt x="1590125" y="77072"/>
                    <a:pt x="1591155" y="79878"/>
                    <a:pt x="1593056" y="82017"/>
                  </a:cubicBezTo>
                  <a:cubicBezTo>
                    <a:pt x="1597530" y="87051"/>
                    <a:pt x="1603607" y="90700"/>
                    <a:pt x="1607343" y="96304"/>
                  </a:cubicBezTo>
                  <a:lnTo>
                    <a:pt x="1616868" y="110592"/>
                  </a:lnTo>
                  <a:cubicBezTo>
                    <a:pt x="1617662" y="121704"/>
                    <a:pt x="1617065" y="133005"/>
                    <a:pt x="1619250" y="143929"/>
                  </a:cubicBezTo>
                  <a:cubicBezTo>
                    <a:pt x="1619892" y="147138"/>
                    <a:pt x="1620342" y="137412"/>
                    <a:pt x="1621631" y="134404"/>
                  </a:cubicBezTo>
                  <a:cubicBezTo>
                    <a:pt x="1622758" y="131774"/>
                    <a:pt x="1624806" y="129642"/>
                    <a:pt x="1626393" y="127261"/>
                  </a:cubicBezTo>
                  <a:cubicBezTo>
                    <a:pt x="1626607" y="121903"/>
                    <a:pt x="1618088" y="76035"/>
                    <a:pt x="1633537" y="60586"/>
                  </a:cubicBezTo>
                  <a:cubicBezTo>
                    <a:pt x="1635561" y="58562"/>
                    <a:pt x="1638300" y="57411"/>
                    <a:pt x="1640681" y="55823"/>
                  </a:cubicBezTo>
                  <a:lnTo>
                    <a:pt x="1650206" y="41536"/>
                  </a:lnTo>
                  <a:cubicBezTo>
                    <a:pt x="1651598" y="39447"/>
                    <a:pt x="1651464" y="36637"/>
                    <a:pt x="1652587" y="34392"/>
                  </a:cubicBezTo>
                  <a:cubicBezTo>
                    <a:pt x="1653867" y="31832"/>
                    <a:pt x="1655762" y="29629"/>
                    <a:pt x="1657350" y="27248"/>
                  </a:cubicBezTo>
                  <a:cubicBezTo>
                    <a:pt x="1671657" y="55864"/>
                    <a:pt x="1660176" y="29627"/>
                    <a:pt x="1664493" y="98686"/>
                  </a:cubicBezTo>
                  <a:cubicBezTo>
                    <a:pt x="1665233" y="110520"/>
                    <a:pt x="1667915" y="116092"/>
                    <a:pt x="1671637" y="127261"/>
                  </a:cubicBezTo>
                  <a:cubicBezTo>
                    <a:pt x="1672702" y="130456"/>
                    <a:pt x="1676400" y="132023"/>
                    <a:pt x="1678781" y="134404"/>
                  </a:cubicBezTo>
                  <a:lnTo>
                    <a:pt x="1683543" y="120117"/>
                  </a:lnTo>
                  <a:cubicBezTo>
                    <a:pt x="1684337" y="117736"/>
                    <a:pt x="1684802" y="115218"/>
                    <a:pt x="1685925" y="112973"/>
                  </a:cubicBezTo>
                  <a:cubicBezTo>
                    <a:pt x="1692932" y="98958"/>
                    <a:pt x="1689564" y="106815"/>
                    <a:pt x="1695450" y="89161"/>
                  </a:cubicBezTo>
                  <a:cubicBezTo>
                    <a:pt x="1696515" y="85966"/>
                    <a:pt x="1700006" y="84173"/>
                    <a:pt x="1702593" y="82017"/>
                  </a:cubicBezTo>
                  <a:cubicBezTo>
                    <a:pt x="1718134" y="69065"/>
                    <a:pt x="1700383" y="87273"/>
                    <a:pt x="1719262" y="70111"/>
                  </a:cubicBezTo>
                  <a:cubicBezTo>
                    <a:pt x="1740864" y="50473"/>
                    <a:pt x="1727217" y="55620"/>
                    <a:pt x="1745456" y="51061"/>
                  </a:cubicBezTo>
                  <a:cubicBezTo>
                    <a:pt x="1747837" y="49473"/>
                    <a:pt x="1750576" y="48322"/>
                    <a:pt x="1752600" y="46298"/>
                  </a:cubicBezTo>
                  <a:cubicBezTo>
                    <a:pt x="1754624" y="44274"/>
                    <a:pt x="1755127" y="40942"/>
                    <a:pt x="1757362" y="39154"/>
                  </a:cubicBezTo>
                  <a:cubicBezTo>
                    <a:pt x="1759322" y="37586"/>
                    <a:pt x="1762125" y="37567"/>
                    <a:pt x="1764506" y="36773"/>
                  </a:cubicBezTo>
                  <a:cubicBezTo>
                    <a:pt x="1767681" y="34392"/>
                    <a:pt x="1771225" y="32435"/>
                    <a:pt x="1774031" y="29629"/>
                  </a:cubicBezTo>
                  <a:cubicBezTo>
                    <a:pt x="1780955" y="22705"/>
                    <a:pt x="1777213" y="17747"/>
                    <a:pt x="1781175" y="29629"/>
                  </a:cubicBezTo>
                  <a:cubicBezTo>
                    <a:pt x="1777160" y="49701"/>
                    <a:pt x="1781425" y="33808"/>
                    <a:pt x="1774031" y="51061"/>
                  </a:cubicBezTo>
                  <a:cubicBezTo>
                    <a:pt x="1773042" y="53368"/>
                    <a:pt x="1773218" y="56244"/>
                    <a:pt x="1771650" y="58204"/>
                  </a:cubicBezTo>
                  <a:cubicBezTo>
                    <a:pt x="1769862" y="60439"/>
                    <a:pt x="1766887" y="61379"/>
                    <a:pt x="1764506" y="62967"/>
                  </a:cubicBezTo>
                  <a:cubicBezTo>
                    <a:pt x="1762918" y="65348"/>
                    <a:pt x="1761767" y="68087"/>
                    <a:pt x="1759743" y="70111"/>
                  </a:cubicBezTo>
                  <a:cubicBezTo>
                    <a:pt x="1757720" y="72134"/>
                    <a:pt x="1754388" y="72638"/>
                    <a:pt x="1752600" y="74873"/>
                  </a:cubicBezTo>
                  <a:cubicBezTo>
                    <a:pt x="1751032" y="76833"/>
                    <a:pt x="1751012" y="79636"/>
                    <a:pt x="1750218" y="82017"/>
                  </a:cubicBezTo>
                  <a:cubicBezTo>
                    <a:pt x="1752599" y="82811"/>
                    <a:pt x="1754981" y="85192"/>
                    <a:pt x="1757362" y="84398"/>
                  </a:cubicBezTo>
                  <a:cubicBezTo>
                    <a:pt x="1765137" y="81806"/>
                    <a:pt x="1763821" y="74469"/>
                    <a:pt x="1769268" y="70111"/>
                  </a:cubicBezTo>
                  <a:cubicBezTo>
                    <a:pt x="1771228" y="68543"/>
                    <a:pt x="1774031" y="68523"/>
                    <a:pt x="1776412" y="67729"/>
                  </a:cubicBezTo>
                  <a:cubicBezTo>
                    <a:pt x="1778000" y="65348"/>
                    <a:pt x="1779151" y="62610"/>
                    <a:pt x="1781175" y="60586"/>
                  </a:cubicBezTo>
                  <a:cubicBezTo>
                    <a:pt x="1783981" y="57780"/>
                    <a:pt x="1788499" y="56744"/>
                    <a:pt x="1790700" y="53442"/>
                  </a:cubicBezTo>
                  <a:cubicBezTo>
                    <a:pt x="1793485" y="49265"/>
                    <a:pt x="1792677" y="43331"/>
                    <a:pt x="1795462" y="39154"/>
                  </a:cubicBezTo>
                  <a:lnTo>
                    <a:pt x="1804987" y="24867"/>
                  </a:lnTo>
                  <a:cubicBezTo>
                    <a:pt x="1806575" y="22486"/>
                    <a:pt x="1807035" y="18628"/>
                    <a:pt x="1809750" y="17723"/>
                  </a:cubicBezTo>
                  <a:lnTo>
                    <a:pt x="1816893" y="15342"/>
                  </a:lnTo>
                  <a:cubicBezTo>
                    <a:pt x="1819274" y="16929"/>
                    <a:pt x="1822667" y="17592"/>
                    <a:pt x="1824037" y="20104"/>
                  </a:cubicBezTo>
                  <a:cubicBezTo>
                    <a:pt x="1827643" y="26715"/>
                    <a:pt x="1828800" y="34392"/>
                    <a:pt x="1831181" y="41536"/>
                  </a:cubicBezTo>
                  <a:cubicBezTo>
                    <a:pt x="1831975" y="43917"/>
                    <a:pt x="1831181" y="47885"/>
                    <a:pt x="1833562" y="48679"/>
                  </a:cubicBezTo>
                  <a:lnTo>
                    <a:pt x="1840706" y="51061"/>
                  </a:lnTo>
                  <a:cubicBezTo>
                    <a:pt x="1843087" y="54236"/>
                    <a:pt x="1844548" y="58385"/>
                    <a:pt x="1847850" y="60586"/>
                  </a:cubicBezTo>
                  <a:cubicBezTo>
                    <a:pt x="1852027" y="63370"/>
                    <a:pt x="1862137" y="65348"/>
                    <a:pt x="1862137" y="65348"/>
                  </a:cubicBezTo>
                  <a:cubicBezTo>
                    <a:pt x="1863068" y="67210"/>
                    <a:pt x="1869281" y="78511"/>
                    <a:pt x="1869281" y="82017"/>
                  </a:cubicBezTo>
                  <a:cubicBezTo>
                    <a:pt x="1869281" y="85290"/>
                    <a:pt x="1867694" y="88367"/>
                    <a:pt x="1866900" y="91542"/>
                  </a:cubicBezTo>
                  <a:cubicBezTo>
                    <a:pt x="1867694" y="65348"/>
                    <a:pt x="1866219" y="38987"/>
                    <a:pt x="1869281" y="12961"/>
                  </a:cubicBezTo>
                  <a:cubicBezTo>
                    <a:pt x="1869574" y="10468"/>
                    <a:pt x="1874094" y="9647"/>
                    <a:pt x="1876425" y="10579"/>
                  </a:cubicBezTo>
                  <a:cubicBezTo>
                    <a:pt x="1879082" y="11642"/>
                    <a:pt x="1879355" y="15524"/>
                    <a:pt x="1881187" y="17723"/>
                  </a:cubicBezTo>
                  <a:cubicBezTo>
                    <a:pt x="1883343" y="20310"/>
                    <a:pt x="1886066" y="22375"/>
                    <a:pt x="1888331" y="24867"/>
                  </a:cubicBezTo>
                  <a:cubicBezTo>
                    <a:pt x="1894007" y="31110"/>
                    <a:pt x="1899657" y="37386"/>
                    <a:pt x="1905000" y="43917"/>
                  </a:cubicBezTo>
                  <a:cubicBezTo>
                    <a:pt x="1906812" y="46132"/>
                    <a:pt x="1907930" y="48862"/>
                    <a:pt x="1909762" y="51061"/>
                  </a:cubicBezTo>
                  <a:cubicBezTo>
                    <a:pt x="1925041" y="69395"/>
                    <a:pt x="1909845" y="47611"/>
                    <a:pt x="1921668" y="65348"/>
                  </a:cubicBezTo>
                  <a:cubicBezTo>
                    <a:pt x="1922462" y="69317"/>
                    <a:pt x="1923068" y="73328"/>
                    <a:pt x="1924050" y="77254"/>
                  </a:cubicBezTo>
                  <a:cubicBezTo>
                    <a:pt x="1925723" y="83947"/>
                    <a:pt x="1929005" y="89741"/>
                    <a:pt x="1931193" y="96304"/>
                  </a:cubicBezTo>
                  <a:cubicBezTo>
                    <a:pt x="1932878" y="101358"/>
                    <a:pt x="1935010" y="113006"/>
                    <a:pt x="1935956" y="117736"/>
                  </a:cubicBezTo>
                  <a:cubicBezTo>
                    <a:pt x="1936750" y="113767"/>
                    <a:pt x="1937873" y="109850"/>
                    <a:pt x="1938337" y="105829"/>
                  </a:cubicBezTo>
                  <a:cubicBezTo>
                    <a:pt x="1942507" y="69694"/>
                    <a:pt x="1929935" y="61645"/>
                    <a:pt x="1952625" y="48679"/>
                  </a:cubicBezTo>
                  <a:cubicBezTo>
                    <a:pt x="1954804" y="47434"/>
                    <a:pt x="1957523" y="47420"/>
                    <a:pt x="1959768" y="46298"/>
                  </a:cubicBezTo>
                  <a:cubicBezTo>
                    <a:pt x="1978237" y="37064"/>
                    <a:pt x="1956095" y="45143"/>
                    <a:pt x="1974056" y="39154"/>
                  </a:cubicBezTo>
                  <a:cubicBezTo>
                    <a:pt x="1975643" y="41535"/>
                    <a:pt x="1976794" y="44274"/>
                    <a:pt x="1978818" y="46298"/>
                  </a:cubicBezTo>
                  <a:cubicBezTo>
                    <a:pt x="1994699" y="62180"/>
                    <a:pt x="1978019" y="39149"/>
                    <a:pt x="1990725" y="58204"/>
                  </a:cubicBezTo>
                  <a:cubicBezTo>
                    <a:pt x="1996708" y="76154"/>
                    <a:pt x="1988639" y="54034"/>
                    <a:pt x="1997868" y="72492"/>
                  </a:cubicBezTo>
                  <a:cubicBezTo>
                    <a:pt x="2007724" y="92204"/>
                    <a:pt x="1991369" y="66315"/>
                    <a:pt x="2005012" y="86779"/>
                  </a:cubicBezTo>
                  <a:cubicBezTo>
                    <a:pt x="2010680" y="103782"/>
                    <a:pt x="2005598" y="98282"/>
                    <a:pt x="2016918" y="105829"/>
                  </a:cubicBezTo>
                  <a:cubicBezTo>
                    <a:pt x="2016124" y="101067"/>
                    <a:pt x="2015220" y="96321"/>
                    <a:pt x="2014537" y="91542"/>
                  </a:cubicBezTo>
                  <a:cubicBezTo>
                    <a:pt x="2013553" y="84651"/>
                    <a:pt x="2013509" y="72817"/>
                    <a:pt x="2009775" y="65348"/>
                  </a:cubicBezTo>
                  <a:cubicBezTo>
                    <a:pt x="2008495" y="62788"/>
                    <a:pt x="2007166" y="60089"/>
                    <a:pt x="2005012" y="58204"/>
                  </a:cubicBezTo>
                  <a:cubicBezTo>
                    <a:pt x="2000705" y="54435"/>
                    <a:pt x="1990725" y="48679"/>
                    <a:pt x="1990725" y="48679"/>
                  </a:cubicBezTo>
                  <a:cubicBezTo>
                    <a:pt x="1988403" y="41717"/>
                    <a:pt x="1983882" y="31710"/>
                    <a:pt x="1990725" y="24867"/>
                  </a:cubicBezTo>
                  <a:cubicBezTo>
                    <a:pt x="1993235" y="22357"/>
                    <a:pt x="1997075" y="28042"/>
                    <a:pt x="2000250" y="29629"/>
                  </a:cubicBezTo>
                  <a:cubicBezTo>
                    <a:pt x="2009049" y="42829"/>
                    <a:pt x="1999977" y="32388"/>
                    <a:pt x="2012156" y="39154"/>
                  </a:cubicBezTo>
                  <a:cubicBezTo>
                    <a:pt x="2036725" y="52803"/>
                    <a:pt x="2017420" y="45670"/>
                    <a:pt x="2033587" y="51061"/>
                  </a:cubicBezTo>
                  <a:cubicBezTo>
                    <a:pt x="2036762" y="53442"/>
                    <a:pt x="2039562" y="56429"/>
                    <a:pt x="2043112" y="58204"/>
                  </a:cubicBezTo>
                  <a:cubicBezTo>
                    <a:pt x="2047602" y="60449"/>
                    <a:pt x="2057400" y="62967"/>
                    <a:pt x="2057400" y="62967"/>
                  </a:cubicBezTo>
                  <a:cubicBezTo>
                    <a:pt x="2059781" y="64554"/>
                    <a:pt x="2062058" y="66309"/>
                    <a:pt x="2064543" y="67729"/>
                  </a:cubicBezTo>
                  <a:cubicBezTo>
                    <a:pt x="2067625" y="69490"/>
                    <a:pt x="2071179" y="70429"/>
                    <a:pt x="2074068" y="72492"/>
                  </a:cubicBezTo>
                  <a:cubicBezTo>
                    <a:pt x="2076808" y="74450"/>
                    <a:pt x="2078410" y="77768"/>
                    <a:pt x="2081212" y="79636"/>
                  </a:cubicBezTo>
                  <a:cubicBezTo>
                    <a:pt x="2083301" y="81028"/>
                    <a:pt x="2086111" y="80895"/>
                    <a:pt x="2088356" y="82017"/>
                  </a:cubicBezTo>
                  <a:cubicBezTo>
                    <a:pt x="2106831" y="91253"/>
                    <a:pt x="2084679" y="83171"/>
                    <a:pt x="2102643" y="89161"/>
                  </a:cubicBezTo>
                  <a:cubicBezTo>
                    <a:pt x="2116243" y="68763"/>
                    <a:pt x="2096862" y="100381"/>
                    <a:pt x="2109787" y="48679"/>
                  </a:cubicBezTo>
                  <a:cubicBezTo>
                    <a:pt x="2111175" y="43126"/>
                    <a:pt x="2116137" y="39154"/>
                    <a:pt x="2119312" y="34392"/>
                  </a:cubicBezTo>
                  <a:cubicBezTo>
                    <a:pt x="2125662" y="24867"/>
                    <a:pt x="2121694" y="28835"/>
                    <a:pt x="2131218" y="22486"/>
                  </a:cubicBezTo>
                  <a:cubicBezTo>
                    <a:pt x="2132806" y="24867"/>
                    <a:pt x="2135594" y="26793"/>
                    <a:pt x="2135981" y="29629"/>
                  </a:cubicBezTo>
                  <a:cubicBezTo>
                    <a:pt x="2138022" y="44593"/>
                    <a:pt x="2136995" y="59833"/>
                    <a:pt x="2138362" y="74873"/>
                  </a:cubicBezTo>
                  <a:cubicBezTo>
                    <a:pt x="2138589" y="77373"/>
                    <a:pt x="2138968" y="80242"/>
                    <a:pt x="2140743" y="82017"/>
                  </a:cubicBezTo>
                  <a:cubicBezTo>
                    <a:pt x="2142518" y="83792"/>
                    <a:pt x="2145506" y="83604"/>
                    <a:pt x="2147887" y="84398"/>
                  </a:cubicBezTo>
                  <a:cubicBezTo>
                    <a:pt x="2150268" y="85986"/>
                    <a:pt x="2152208" y="88691"/>
                    <a:pt x="2155031" y="89161"/>
                  </a:cubicBezTo>
                  <a:cubicBezTo>
                    <a:pt x="2158973" y="89818"/>
                    <a:pt x="2166831" y="83675"/>
                    <a:pt x="2169318" y="82017"/>
                  </a:cubicBezTo>
                  <a:cubicBezTo>
                    <a:pt x="2181144" y="64279"/>
                    <a:pt x="2165944" y="86066"/>
                    <a:pt x="2181225" y="67729"/>
                  </a:cubicBezTo>
                  <a:cubicBezTo>
                    <a:pt x="2183057" y="65531"/>
                    <a:pt x="2183964" y="62609"/>
                    <a:pt x="2185987" y="60586"/>
                  </a:cubicBezTo>
                  <a:cubicBezTo>
                    <a:pt x="2188011" y="58562"/>
                    <a:pt x="2190932" y="57655"/>
                    <a:pt x="2193131" y="55823"/>
                  </a:cubicBezTo>
                  <a:cubicBezTo>
                    <a:pt x="2205022" y="45914"/>
                    <a:pt x="2194865" y="50482"/>
                    <a:pt x="2207418" y="46298"/>
                  </a:cubicBezTo>
                  <a:cubicBezTo>
                    <a:pt x="2209006" y="43917"/>
                    <a:pt x="2210157" y="41178"/>
                    <a:pt x="2212181" y="39154"/>
                  </a:cubicBezTo>
                  <a:cubicBezTo>
                    <a:pt x="2220955" y="30381"/>
                    <a:pt x="2224747" y="35070"/>
                    <a:pt x="2238375" y="36773"/>
                  </a:cubicBezTo>
                  <a:cubicBezTo>
                    <a:pt x="2237719" y="37429"/>
                    <a:pt x="2225865" y="48349"/>
                    <a:pt x="2226468" y="51061"/>
                  </a:cubicBezTo>
                  <a:cubicBezTo>
                    <a:pt x="2227710" y="56648"/>
                    <a:pt x="2232818" y="60586"/>
                    <a:pt x="2235993" y="65348"/>
                  </a:cubicBezTo>
                  <a:cubicBezTo>
                    <a:pt x="2237385" y="67437"/>
                    <a:pt x="2237581" y="70111"/>
                    <a:pt x="2238375" y="72492"/>
                  </a:cubicBezTo>
                  <a:cubicBezTo>
                    <a:pt x="2242406" y="141029"/>
                    <a:pt x="2239238" y="112140"/>
                    <a:pt x="2243137" y="65348"/>
                  </a:cubicBezTo>
                  <a:cubicBezTo>
                    <a:pt x="2243290" y="63513"/>
                    <a:pt x="2246659" y="51161"/>
                    <a:pt x="2247900" y="48679"/>
                  </a:cubicBezTo>
                  <a:cubicBezTo>
                    <a:pt x="2249180" y="46120"/>
                    <a:pt x="2251075" y="43917"/>
                    <a:pt x="2252662" y="41536"/>
                  </a:cubicBezTo>
                  <a:cubicBezTo>
                    <a:pt x="2253456" y="39155"/>
                    <a:pt x="2252533" y="34392"/>
                    <a:pt x="2255043" y="34392"/>
                  </a:cubicBezTo>
                  <a:cubicBezTo>
                    <a:pt x="2257553" y="34392"/>
                    <a:pt x="2256976" y="39066"/>
                    <a:pt x="2257425" y="41536"/>
                  </a:cubicBezTo>
                  <a:cubicBezTo>
                    <a:pt x="2258570" y="47832"/>
                    <a:pt x="2258661" y="54290"/>
                    <a:pt x="2259806" y="60586"/>
                  </a:cubicBezTo>
                  <a:cubicBezTo>
                    <a:pt x="2260255" y="63055"/>
                    <a:pt x="2260619" y="65769"/>
                    <a:pt x="2262187" y="67729"/>
                  </a:cubicBezTo>
                  <a:cubicBezTo>
                    <a:pt x="2263975" y="69964"/>
                    <a:pt x="2266716" y="71330"/>
                    <a:pt x="2269331" y="72492"/>
                  </a:cubicBezTo>
                  <a:cubicBezTo>
                    <a:pt x="2276778" y="75802"/>
                    <a:pt x="2285231" y="77657"/>
                    <a:pt x="2293143" y="79636"/>
                  </a:cubicBezTo>
                  <a:cubicBezTo>
                    <a:pt x="2294731" y="82017"/>
                    <a:pt x="2296626" y="84219"/>
                    <a:pt x="2297906" y="86779"/>
                  </a:cubicBezTo>
                  <a:cubicBezTo>
                    <a:pt x="2299029" y="89024"/>
                    <a:pt x="2298895" y="91834"/>
                    <a:pt x="2300287" y="93923"/>
                  </a:cubicBezTo>
                  <a:cubicBezTo>
                    <a:pt x="2302155" y="96725"/>
                    <a:pt x="2305275" y="98480"/>
                    <a:pt x="2307431" y="101067"/>
                  </a:cubicBezTo>
                  <a:cubicBezTo>
                    <a:pt x="2309263" y="103266"/>
                    <a:pt x="2310039" y="106326"/>
                    <a:pt x="2312193" y="108211"/>
                  </a:cubicBezTo>
                  <a:cubicBezTo>
                    <a:pt x="2316501" y="111980"/>
                    <a:pt x="2326481" y="117736"/>
                    <a:pt x="2326481" y="117736"/>
                  </a:cubicBezTo>
                  <a:cubicBezTo>
                    <a:pt x="2329655" y="108212"/>
                    <a:pt x="2329786" y="112082"/>
                    <a:pt x="2326481" y="101067"/>
                  </a:cubicBezTo>
                  <a:cubicBezTo>
                    <a:pt x="2325038" y="96258"/>
                    <a:pt x="2321718" y="86779"/>
                    <a:pt x="2321718" y="86779"/>
                  </a:cubicBezTo>
                  <a:cubicBezTo>
                    <a:pt x="2322512" y="66142"/>
                    <a:pt x="2322679" y="45471"/>
                    <a:pt x="2324100" y="24867"/>
                  </a:cubicBezTo>
                  <a:cubicBezTo>
                    <a:pt x="2324273" y="22363"/>
                    <a:pt x="2324706" y="15948"/>
                    <a:pt x="2326481" y="17723"/>
                  </a:cubicBezTo>
                  <a:cubicBezTo>
                    <a:pt x="2331501" y="22743"/>
                    <a:pt x="2336006" y="36773"/>
                    <a:pt x="2336006" y="36773"/>
                  </a:cubicBezTo>
                  <a:cubicBezTo>
                    <a:pt x="2342782" y="63881"/>
                    <a:pt x="2336454" y="35921"/>
                    <a:pt x="2340768" y="96304"/>
                  </a:cubicBezTo>
                  <a:cubicBezTo>
                    <a:pt x="2343629" y="136359"/>
                    <a:pt x="2342939" y="87963"/>
                    <a:pt x="2345531" y="132023"/>
                  </a:cubicBezTo>
                  <a:cubicBezTo>
                    <a:pt x="2345950" y="139154"/>
                    <a:pt x="2345531" y="146310"/>
                    <a:pt x="2345531" y="15345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15" name="Freihandform 13">
              <a:extLst>
                <a:ext uri="{FF2B5EF4-FFF2-40B4-BE49-F238E27FC236}">
                  <a16:creationId xmlns:a16="http://schemas.microsoft.com/office/drawing/2014/main" id="{648F7722-7337-9A59-4811-781A26D99561}"/>
                </a:ext>
              </a:extLst>
            </p:cNvPr>
            <p:cNvSpPr/>
            <p:nvPr/>
          </p:nvSpPr>
          <p:spPr bwMode="auto">
            <a:xfrm>
              <a:off x="1722995" y="3671524"/>
              <a:ext cx="2318502" cy="180569"/>
            </a:xfrm>
            <a:custGeom>
              <a:avLst/>
              <a:gdLst>
                <a:gd name="connsiteX0" fmla="*/ 0 w 2239138"/>
                <a:gd name="connsiteY0" fmla="*/ 20224 h 125364"/>
                <a:gd name="connsiteX1" fmla="*/ 13001 w 2239138"/>
                <a:gd name="connsiteY1" fmla="*/ 33225 h 125364"/>
                <a:gd name="connsiteX2" fmla="*/ 17334 w 2239138"/>
                <a:gd name="connsiteY2" fmla="*/ 89562 h 125364"/>
                <a:gd name="connsiteX3" fmla="*/ 43336 w 2239138"/>
                <a:gd name="connsiteY3" fmla="*/ 106897 h 125364"/>
                <a:gd name="connsiteX4" fmla="*/ 43336 w 2239138"/>
                <a:gd name="connsiteY4" fmla="*/ 85228 h 125364"/>
                <a:gd name="connsiteX5" fmla="*/ 47670 w 2239138"/>
                <a:gd name="connsiteY5" fmla="*/ 50559 h 125364"/>
                <a:gd name="connsiteX6" fmla="*/ 56337 w 2239138"/>
                <a:gd name="connsiteY6" fmla="*/ 24557 h 125364"/>
                <a:gd name="connsiteX7" fmla="*/ 60671 w 2239138"/>
                <a:gd name="connsiteY7" fmla="*/ 11556 h 125364"/>
                <a:gd name="connsiteX8" fmla="*/ 65004 w 2239138"/>
                <a:gd name="connsiteY8" fmla="*/ 24557 h 125364"/>
                <a:gd name="connsiteX9" fmla="*/ 69338 w 2239138"/>
                <a:gd name="connsiteY9" fmla="*/ 98229 h 125364"/>
                <a:gd name="connsiteX10" fmla="*/ 104007 w 2239138"/>
                <a:gd name="connsiteY10" fmla="*/ 124231 h 125364"/>
                <a:gd name="connsiteX11" fmla="*/ 121342 w 2239138"/>
                <a:gd name="connsiteY11" fmla="*/ 102563 h 125364"/>
                <a:gd name="connsiteX12" fmla="*/ 112675 w 2239138"/>
                <a:gd name="connsiteY12" fmla="*/ 89562 h 125364"/>
                <a:gd name="connsiteX13" fmla="*/ 99674 w 2239138"/>
                <a:gd name="connsiteY13" fmla="*/ 63560 h 125364"/>
                <a:gd name="connsiteX14" fmla="*/ 130009 w 2239138"/>
                <a:gd name="connsiteY14" fmla="*/ 28891 h 125364"/>
                <a:gd name="connsiteX15" fmla="*/ 147344 w 2239138"/>
                <a:gd name="connsiteY15" fmla="*/ 24557 h 125364"/>
                <a:gd name="connsiteX16" fmla="*/ 156011 w 2239138"/>
                <a:gd name="connsiteY16" fmla="*/ 11556 h 125364"/>
                <a:gd name="connsiteX17" fmla="*/ 147344 w 2239138"/>
                <a:gd name="connsiteY17" fmla="*/ 67894 h 125364"/>
                <a:gd name="connsiteX18" fmla="*/ 151677 w 2239138"/>
                <a:gd name="connsiteY18" fmla="*/ 98229 h 125364"/>
                <a:gd name="connsiteX19" fmla="*/ 169012 w 2239138"/>
                <a:gd name="connsiteY19" fmla="*/ 72227 h 125364"/>
                <a:gd name="connsiteX20" fmla="*/ 195014 w 2239138"/>
                <a:gd name="connsiteY20" fmla="*/ 59226 h 125364"/>
                <a:gd name="connsiteX21" fmla="*/ 216682 w 2239138"/>
                <a:gd name="connsiteY21" fmla="*/ 33225 h 125364"/>
                <a:gd name="connsiteX22" fmla="*/ 221016 w 2239138"/>
                <a:gd name="connsiteY22" fmla="*/ 20224 h 125364"/>
                <a:gd name="connsiteX23" fmla="*/ 238350 w 2239138"/>
                <a:gd name="connsiteY23" fmla="*/ 80895 h 125364"/>
                <a:gd name="connsiteX24" fmla="*/ 255685 w 2239138"/>
                <a:gd name="connsiteY24" fmla="*/ 106897 h 125364"/>
                <a:gd name="connsiteX25" fmla="*/ 281687 w 2239138"/>
                <a:gd name="connsiteY25" fmla="*/ 102563 h 125364"/>
                <a:gd name="connsiteX26" fmla="*/ 264352 w 2239138"/>
                <a:gd name="connsiteY26" fmla="*/ 80895 h 125364"/>
                <a:gd name="connsiteX27" fmla="*/ 268686 w 2239138"/>
                <a:gd name="connsiteY27" fmla="*/ 50559 h 125364"/>
                <a:gd name="connsiteX28" fmla="*/ 281687 w 2239138"/>
                <a:gd name="connsiteY28" fmla="*/ 41892 h 125364"/>
                <a:gd name="connsiteX29" fmla="*/ 312022 w 2239138"/>
                <a:gd name="connsiteY29" fmla="*/ 33225 h 125364"/>
                <a:gd name="connsiteX30" fmla="*/ 329357 w 2239138"/>
                <a:gd name="connsiteY30" fmla="*/ 15890 h 125364"/>
                <a:gd name="connsiteX31" fmla="*/ 333691 w 2239138"/>
                <a:gd name="connsiteY31" fmla="*/ 37558 h 125364"/>
                <a:gd name="connsiteX32" fmla="*/ 346692 w 2239138"/>
                <a:gd name="connsiteY32" fmla="*/ 50559 h 125364"/>
                <a:gd name="connsiteX33" fmla="*/ 342358 w 2239138"/>
                <a:gd name="connsiteY33" fmla="*/ 85228 h 125364"/>
                <a:gd name="connsiteX34" fmla="*/ 329357 w 2239138"/>
                <a:gd name="connsiteY34" fmla="*/ 76561 h 125364"/>
                <a:gd name="connsiteX35" fmla="*/ 346692 w 2239138"/>
                <a:gd name="connsiteY35" fmla="*/ 98229 h 125364"/>
                <a:gd name="connsiteX36" fmla="*/ 394362 w 2239138"/>
                <a:gd name="connsiteY36" fmla="*/ 93896 h 125364"/>
                <a:gd name="connsiteX37" fmla="*/ 385694 w 2239138"/>
                <a:gd name="connsiteY37" fmla="*/ 67894 h 125364"/>
                <a:gd name="connsiteX38" fmla="*/ 394362 w 2239138"/>
                <a:gd name="connsiteY38" fmla="*/ 54893 h 125364"/>
                <a:gd name="connsiteX39" fmla="*/ 403029 w 2239138"/>
                <a:gd name="connsiteY39" fmla="*/ 46225 h 125364"/>
                <a:gd name="connsiteX40" fmla="*/ 407363 w 2239138"/>
                <a:gd name="connsiteY40" fmla="*/ 33225 h 125364"/>
                <a:gd name="connsiteX41" fmla="*/ 420364 w 2239138"/>
                <a:gd name="connsiteY41" fmla="*/ 28891 h 125364"/>
                <a:gd name="connsiteX42" fmla="*/ 433365 w 2239138"/>
                <a:gd name="connsiteY42" fmla="*/ 20224 h 125364"/>
                <a:gd name="connsiteX43" fmla="*/ 433365 w 2239138"/>
                <a:gd name="connsiteY43" fmla="*/ 67894 h 125364"/>
                <a:gd name="connsiteX44" fmla="*/ 446366 w 2239138"/>
                <a:gd name="connsiteY44" fmla="*/ 72227 h 125364"/>
                <a:gd name="connsiteX45" fmla="*/ 468034 w 2239138"/>
                <a:gd name="connsiteY45" fmla="*/ 98229 h 125364"/>
                <a:gd name="connsiteX46" fmla="*/ 481035 w 2239138"/>
                <a:gd name="connsiteY46" fmla="*/ 93896 h 125364"/>
                <a:gd name="connsiteX47" fmla="*/ 498369 w 2239138"/>
                <a:gd name="connsiteY47" fmla="*/ 89562 h 125364"/>
                <a:gd name="connsiteX48" fmla="*/ 520038 w 2239138"/>
                <a:gd name="connsiteY48" fmla="*/ 63560 h 125364"/>
                <a:gd name="connsiteX49" fmla="*/ 511370 w 2239138"/>
                <a:gd name="connsiteY49" fmla="*/ 33225 h 125364"/>
                <a:gd name="connsiteX50" fmla="*/ 515704 w 2239138"/>
                <a:gd name="connsiteY50" fmla="*/ 15890 h 125364"/>
                <a:gd name="connsiteX51" fmla="*/ 524371 w 2239138"/>
                <a:gd name="connsiteY51" fmla="*/ 28891 h 125364"/>
                <a:gd name="connsiteX52" fmla="*/ 528705 w 2239138"/>
                <a:gd name="connsiteY52" fmla="*/ 46225 h 125364"/>
                <a:gd name="connsiteX53" fmla="*/ 537372 w 2239138"/>
                <a:gd name="connsiteY53" fmla="*/ 72227 h 125364"/>
                <a:gd name="connsiteX54" fmla="*/ 541706 w 2239138"/>
                <a:gd name="connsiteY54" fmla="*/ 85228 h 125364"/>
                <a:gd name="connsiteX55" fmla="*/ 546039 w 2239138"/>
                <a:gd name="connsiteY55" fmla="*/ 106897 h 125364"/>
                <a:gd name="connsiteX56" fmla="*/ 550373 w 2239138"/>
                <a:gd name="connsiteY56" fmla="*/ 24557 h 125364"/>
                <a:gd name="connsiteX57" fmla="*/ 567708 w 2239138"/>
                <a:gd name="connsiteY57" fmla="*/ 41892 h 125364"/>
                <a:gd name="connsiteX58" fmla="*/ 589376 w 2239138"/>
                <a:gd name="connsiteY58" fmla="*/ 80895 h 125364"/>
                <a:gd name="connsiteX59" fmla="*/ 598043 w 2239138"/>
                <a:gd name="connsiteY59" fmla="*/ 54893 h 125364"/>
                <a:gd name="connsiteX60" fmla="*/ 624045 w 2239138"/>
                <a:gd name="connsiteY60" fmla="*/ 37558 h 125364"/>
                <a:gd name="connsiteX61" fmla="*/ 637046 w 2239138"/>
                <a:gd name="connsiteY61" fmla="*/ 28891 h 125364"/>
                <a:gd name="connsiteX62" fmla="*/ 641380 w 2239138"/>
                <a:gd name="connsiteY62" fmla="*/ 41892 h 125364"/>
                <a:gd name="connsiteX63" fmla="*/ 645713 w 2239138"/>
                <a:gd name="connsiteY63" fmla="*/ 85228 h 125364"/>
                <a:gd name="connsiteX64" fmla="*/ 689050 w 2239138"/>
                <a:gd name="connsiteY64" fmla="*/ 72227 h 125364"/>
                <a:gd name="connsiteX65" fmla="*/ 710718 w 2239138"/>
                <a:gd name="connsiteY65" fmla="*/ 59226 h 125364"/>
                <a:gd name="connsiteX66" fmla="*/ 728053 w 2239138"/>
                <a:gd name="connsiteY66" fmla="*/ 54893 h 125364"/>
                <a:gd name="connsiteX67" fmla="*/ 736720 w 2239138"/>
                <a:gd name="connsiteY67" fmla="*/ 46225 h 125364"/>
                <a:gd name="connsiteX68" fmla="*/ 715052 w 2239138"/>
                <a:gd name="connsiteY68" fmla="*/ 28891 h 125364"/>
                <a:gd name="connsiteX69" fmla="*/ 706384 w 2239138"/>
                <a:gd name="connsiteY69" fmla="*/ 20224 h 125364"/>
                <a:gd name="connsiteX70" fmla="*/ 715052 w 2239138"/>
                <a:gd name="connsiteY70" fmla="*/ 11556 h 125364"/>
                <a:gd name="connsiteX71" fmla="*/ 728053 w 2239138"/>
                <a:gd name="connsiteY71" fmla="*/ 15890 h 125364"/>
                <a:gd name="connsiteX72" fmla="*/ 754055 w 2239138"/>
                <a:gd name="connsiteY72" fmla="*/ 20224 h 125364"/>
                <a:gd name="connsiteX73" fmla="*/ 758388 w 2239138"/>
                <a:gd name="connsiteY73" fmla="*/ 33225 h 125364"/>
                <a:gd name="connsiteX74" fmla="*/ 754055 w 2239138"/>
                <a:gd name="connsiteY74" fmla="*/ 46225 h 125364"/>
                <a:gd name="connsiteX75" fmla="*/ 741054 w 2239138"/>
                <a:gd name="connsiteY75" fmla="*/ 76561 h 125364"/>
                <a:gd name="connsiteX76" fmla="*/ 745387 w 2239138"/>
                <a:gd name="connsiteY76" fmla="*/ 102563 h 125364"/>
                <a:gd name="connsiteX77" fmla="*/ 754055 w 2239138"/>
                <a:gd name="connsiteY77" fmla="*/ 93896 h 125364"/>
                <a:gd name="connsiteX78" fmla="*/ 749721 w 2239138"/>
                <a:gd name="connsiteY78" fmla="*/ 80895 h 125364"/>
                <a:gd name="connsiteX79" fmla="*/ 767056 w 2239138"/>
                <a:gd name="connsiteY79" fmla="*/ 63560 h 125364"/>
                <a:gd name="connsiteX80" fmla="*/ 788724 w 2239138"/>
                <a:gd name="connsiteY80" fmla="*/ 46225 h 125364"/>
                <a:gd name="connsiteX81" fmla="*/ 793057 w 2239138"/>
                <a:gd name="connsiteY81" fmla="*/ 33225 h 125364"/>
                <a:gd name="connsiteX82" fmla="*/ 801725 w 2239138"/>
                <a:gd name="connsiteY82" fmla="*/ 24557 h 125364"/>
                <a:gd name="connsiteX83" fmla="*/ 810392 w 2239138"/>
                <a:gd name="connsiteY83" fmla="*/ 50559 h 125364"/>
                <a:gd name="connsiteX84" fmla="*/ 836394 w 2239138"/>
                <a:gd name="connsiteY84" fmla="*/ 72227 h 125364"/>
                <a:gd name="connsiteX85" fmla="*/ 849395 w 2239138"/>
                <a:gd name="connsiteY85" fmla="*/ 76561 h 125364"/>
                <a:gd name="connsiteX86" fmla="*/ 866730 w 2239138"/>
                <a:gd name="connsiteY86" fmla="*/ 33225 h 125364"/>
                <a:gd name="connsiteX87" fmla="*/ 879730 w 2239138"/>
                <a:gd name="connsiteY87" fmla="*/ 28891 h 125364"/>
                <a:gd name="connsiteX88" fmla="*/ 884064 w 2239138"/>
                <a:gd name="connsiteY88" fmla="*/ 46225 h 125364"/>
                <a:gd name="connsiteX89" fmla="*/ 888398 w 2239138"/>
                <a:gd name="connsiteY89" fmla="*/ 59226 h 125364"/>
                <a:gd name="connsiteX90" fmla="*/ 884064 w 2239138"/>
                <a:gd name="connsiteY90" fmla="*/ 93896 h 125364"/>
                <a:gd name="connsiteX91" fmla="*/ 879730 w 2239138"/>
                <a:gd name="connsiteY91" fmla="*/ 106897 h 125364"/>
                <a:gd name="connsiteX92" fmla="*/ 866730 w 2239138"/>
                <a:gd name="connsiteY92" fmla="*/ 115564 h 125364"/>
                <a:gd name="connsiteX93" fmla="*/ 914400 w 2239138"/>
                <a:gd name="connsiteY93" fmla="*/ 115564 h 125364"/>
                <a:gd name="connsiteX94" fmla="*/ 923067 w 2239138"/>
                <a:gd name="connsiteY94" fmla="*/ 102563 h 125364"/>
                <a:gd name="connsiteX95" fmla="*/ 936068 w 2239138"/>
                <a:gd name="connsiteY95" fmla="*/ 93896 h 125364"/>
                <a:gd name="connsiteX96" fmla="*/ 940402 w 2239138"/>
                <a:gd name="connsiteY96" fmla="*/ 80895 h 125364"/>
                <a:gd name="connsiteX97" fmla="*/ 944735 w 2239138"/>
                <a:gd name="connsiteY97" fmla="*/ 28891 h 125364"/>
                <a:gd name="connsiteX98" fmla="*/ 953403 w 2239138"/>
                <a:gd name="connsiteY98" fmla="*/ 20224 h 125364"/>
                <a:gd name="connsiteX99" fmla="*/ 970737 w 2239138"/>
                <a:gd name="connsiteY99" fmla="*/ 50559 h 125364"/>
                <a:gd name="connsiteX100" fmla="*/ 983738 w 2239138"/>
                <a:gd name="connsiteY100" fmla="*/ 59226 h 125364"/>
                <a:gd name="connsiteX101" fmla="*/ 992405 w 2239138"/>
                <a:gd name="connsiteY101" fmla="*/ 85228 h 125364"/>
                <a:gd name="connsiteX102" fmla="*/ 996739 w 2239138"/>
                <a:gd name="connsiteY102" fmla="*/ 98229 h 125364"/>
                <a:gd name="connsiteX103" fmla="*/ 1009740 w 2239138"/>
                <a:gd name="connsiteY103" fmla="*/ 54893 h 125364"/>
                <a:gd name="connsiteX104" fmla="*/ 1014074 w 2239138"/>
                <a:gd name="connsiteY104" fmla="*/ 41892 h 125364"/>
                <a:gd name="connsiteX105" fmla="*/ 1027075 w 2239138"/>
                <a:gd name="connsiteY105" fmla="*/ 33225 h 125364"/>
                <a:gd name="connsiteX106" fmla="*/ 1053076 w 2239138"/>
                <a:gd name="connsiteY106" fmla="*/ 28891 h 125364"/>
                <a:gd name="connsiteX107" fmla="*/ 1070411 w 2239138"/>
                <a:gd name="connsiteY107" fmla="*/ 72227 h 125364"/>
                <a:gd name="connsiteX108" fmla="*/ 1079078 w 2239138"/>
                <a:gd name="connsiteY108" fmla="*/ 98229 h 125364"/>
                <a:gd name="connsiteX109" fmla="*/ 1092079 w 2239138"/>
                <a:gd name="connsiteY109" fmla="*/ 102563 h 125364"/>
                <a:gd name="connsiteX110" fmla="*/ 1096413 w 2239138"/>
                <a:gd name="connsiteY110" fmla="*/ 72227 h 125364"/>
                <a:gd name="connsiteX111" fmla="*/ 1113748 w 2239138"/>
                <a:gd name="connsiteY111" fmla="*/ 50559 h 125364"/>
                <a:gd name="connsiteX112" fmla="*/ 1118081 w 2239138"/>
                <a:gd name="connsiteY112" fmla="*/ 37558 h 125364"/>
                <a:gd name="connsiteX113" fmla="*/ 1135416 w 2239138"/>
                <a:gd name="connsiteY113" fmla="*/ 15890 h 125364"/>
                <a:gd name="connsiteX114" fmla="*/ 1157084 w 2239138"/>
                <a:gd name="connsiteY114" fmla="*/ 50559 h 125364"/>
                <a:gd name="connsiteX115" fmla="*/ 1183086 w 2239138"/>
                <a:gd name="connsiteY115" fmla="*/ 89562 h 125364"/>
                <a:gd name="connsiteX116" fmla="*/ 1196087 w 2239138"/>
                <a:gd name="connsiteY116" fmla="*/ 98229 h 125364"/>
                <a:gd name="connsiteX117" fmla="*/ 1200421 w 2239138"/>
                <a:gd name="connsiteY117" fmla="*/ 85228 h 125364"/>
                <a:gd name="connsiteX118" fmla="*/ 1191753 w 2239138"/>
                <a:gd name="connsiteY118" fmla="*/ 54893 h 125364"/>
                <a:gd name="connsiteX119" fmla="*/ 1235090 w 2239138"/>
                <a:gd name="connsiteY119" fmla="*/ 41892 h 125364"/>
                <a:gd name="connsiteX120" fmla="*/ 1243757 w 2239138"/>
                <a:gd name="connsiteY120" fmla="*/ 28891 h 125364"/>
                <a:gd name="connsiteX121" fmla="*/ 1230756 w 2239138"/>
                <a:gd name="connsiteY121" fmla="*/ 24557 h 125364"/>
                <a:gd name="connsiteX122" fmla="*/ 1226422 w 2239138"/>
                <a:gd name="connsiteY122" fmla="*/ 11556 h 125364"/>
                <a:gd name="connsiteX123" fmla="*/ 1287094 w 2239138"/>
                <a:gd name="connsiteY123" fmla="*/ 20224 h 125364"/>
                <a:gd name="connsiteX124" fmla="*/ 1278426 w 2239138"/>
                <a:gd name="connsiteY124" fmla="*/ 28891 h 125364"/>
                <a:gd name="connsiteX125" fmla="*/ 1265425 w 2239138"/>
                <a:gd name="connsiteY125" fmla="*/ 37558 h 125364"/>
                <a:gd name="connsiteX126" fmla="*/ 1256758 w 2239138"/>
                <a:gd name="connsiteY126" fmla="*/ 50559 h 125364"/>
                <a:gd name="connsiteX127" fmla="*/ 1256758 w 2239138"/>
                <a:gd name="connsiteY127" fmla="*/ 98229 h 125364"/>
                <a:gd name="connsiteX128" fmla="*/ 1269759 w 2239138"/>
                <a:gd name="connsiteY128" fmla="*/ 102563 h 125364"/>
                <a:gd name="connsiteX129" fmla="*/ 1278426 w 2239138"/>
                <a:gd name="connsiteY129" fmla="*/ 72227 h 125364"/>
                <a:gd name="connsiteX130" fmla="*/ 1300094 w 2239138"/>
                <a:gd name="connsiteY130" fmla="*/ 54893 h 125364"/>
                <a:gd name="connsiteX131" fmla="*/ 1321763 w 2239138"/>
                <a:gd name="connsiteY131" fmla="*/ 37558 h 125364"/>
                <a:gd name="connsiteX132" fmla="*/ 1330430 w 2239138"/>
                <a:gd name="connsiteY132" fmla="*/ 24557 h 125364"/>
                <a:gd name="connsiteX133" fmla="*/ 1339097 w 2239138"/>
                <a:gd name="connsiteY133" fmla="*/ 33225 h 125364"/>
                <a:gd name="connsiteX134" fmla="*/ 1343431 w 2239138"/>
                <a:gd name="connsiteY134" fmla="*/ 72227 h 125364"/>
                <a:gd name="connsiteX135" fmla="*/ 1360766 w 2239138"/>
                <a:gd name="connsiteY135" fmla="*/ 33225 h 125364"/>
                <a:gd name="connsiteX136" fmla="*/ 1382434 w 2239138"/>
                <a:gd name="connsiteY136" fmla="*/ 15890 h 125364"/>
                <a:gd name="connsiteX137" fmla="*/ 1412769 w 2239138"/>
                <a:gd name="connsiteY137" fmla="*/ 50559 h 125364"/>
                <a:gd name="connsiteX138" fmla="*/ 1430104 w 2239138"/>
                <a:gd name="connsiteY138" fmla="*/ 67894 h 125364"/>
                <a:gd name="connsiteX139" fmla="*/ 1447439 w 2239138"/>
                <a:gd name="connsiteY139" fmla="*/ 72227 h 125364"/>
                <a:gd name="connsiteX140" fmla="*/ 1473440 w 2239138"/>
                <a:gd name="connsiteY140" fmla="*/ 80895 h 125364"/>
                <a:gd name="connsiteX141" fmla="*/ 1460439 w 2239138"/>
                <a:gd name="connsiteY141" fmla="*/ 89562 h 125364"/>
                <a:gd name="connsiteX142" fmla="*/ 1473440 w 2239138"/>
                <a:gd name="connsiteY142" fmla="*/ 93896 h 125364"/>
                <a:gd name="connsiteX143" fmla="*/ 1495109 w 2239138"/>
                <a:gd name="connsiteY143" fmla="*/ 89562 h 125364"/>
                <a:gd name="connsiteX144" fmla="*/ 1499442 w 2239138"/>
                <a:gd name="connsiteY144" fmla="*/ 76561 h 125364"/>
                <a:gd name="connsiteX145" fmla="*/ 1486441 w 2239138"/>
                <a:gd name="connsiteY145" fmla="*/ 54893 h 125364"/>
                <a:gd name="connsiteX146" fmla="*/ 1473440 w 2239138"/>
                <a:gd name="connsiteY146" fmla="*/ 50559 h 125364"/>
                <a:gd name="connsiteX147" fmla="*/ 1473440 w 2239138"/>
                <a:gd name="connsiteY147" fmla="*/ 20224 h 125364"/>
                <a:gd name="connsiteX148" fmla="*/ 1482108 w 2239138"/>
                <a:gd name="connsiteY148" fmla="*/ 28891 h 125364"/>
                <a:gd name="connsiteX149" fmla="*/ 1495109 w 2239138"/>
                <a:gd name="connsiteY149" fmla="*/ 37558 h 125364"/>
                <a:gd name="connsiteX150" fmla="*/ 1516777 w 2239138"/>
                <a:gd name="connsiteY150" fmla="*/ 59226 h 125364"/>
                <a:gd name="connsiteX151" fmla="*/ 1534112 w 2239138"/>
                <a:gd name="connsiteY151" fmla="*/ 76561 h 125364"/>
                <a:gd name="connsiteX152" fmla="*/ 1538445 w 2239138"/>
                <a:gd name="connsiteY152" fmla="*/ 89562 h 125364"/>
                <a:gd name="connsiteX153" fmla="*/ 1542779 w 2239138"/>
                <a:gd name="connsiteY153" fmla="*/ 106897 h 125364"/>
                <a:gd name="connsiteX154" fmla="*/ 1547112 w 2239138"/>
                <a:gd name="connsiteY154" fmla="*/ 80895 h 125364"/>
                <a:gd name="connsiteX155" fmla="*/ 1564447 w 2239138"/>
                <a:gd name="connsiteY155" fmla="*/ 46225 h 125364"/>
                <a:gd name="connsiteX156" fmla="*/ 1577448 w 2239138"/>
                <a:gd name="connsiteY156" fmla="*/ 41892 h 125364"/>
                <a:gd name="connsiteX157" fmla="*/ 1599116 w 2239138"/>
                <a:gd name="connsiteY157" fmla="*/ 41892 h 125364"/>
                <a:gd name="connsiteX158" fmla="*/ 1607784 w 2239138"/>
                <a:gd name="connsiteY158" fmla="*/ 98229 h 125364"/>
                <a:gd name="connsiteX159" fmla="*/ 1638119 w 2239138"/>
                <a:gd name="connsiteY159" fmla="*/ 59226 h 125364"/>
                <a:gd name="connsiteX160" fmla="*/ 1690123 w 2239138"/>
                <a:gd name="connsiteY160" fmla="*/ 33225 h 125364"/>
                <a:gd name="connsiteX161" fmla="*/ 1703124 w 2239138"/>
                <a:gd name="connsiteY161" fmla="*/ 28891 h 125364"/>
                <a:gd name="connsiteX162" fmla="*/ 1716125 w 2239138"/>
                <a:gd name="connsiteY162" fmla="*/ 20224 h 125364"/>
                <a:gd name="connsiteX163" fmla="*/ 1724792 w 2239138"/>
                <a:gd name="connsiteY163" fmla="*/ 11556 h 125364"/>
                <a:gd name="connsiteX164" fmla="*/ 1711791 w 2239138"/>
                <a:gd name="connsiteY164" fmla="*/ 15890 h 125364"/>
                <a:gd name="connsiteX165" fmla="*/ 1698790 w 2239138"/>
                <a:gd name="connsiteY165" fmla="*/ 41892 h 125364"/>
                <a:gd name="connsiteX166" fmla="*/ 1690123 w 2239138"/>
                <a:gd name="connsiteY166" fmla="*/ 54893 h 125364"/>
                <a:gd name="connsiteX167" fmla="*/ 1681456 w 2239138"/>
                <a:gd name="connsiteY167" fmla="*/ 80895 h 125364"/>
                <a:gd name="connsiteX168" fmla="*/ 1685789 w 2239138"/>
                <a:gd name="connsiteY168" fmla="*/ 67894 h 125364"/>
                <a:gd name="connsiteX169" fmla="*/ 1694457 w 2239138"/>
                <a:gd name="connsiteY169" fmla="*/ 59226 h 125364"/>
                <a:gd name="connsiteX170" fmla="*/ 1707457 w 2239138"/>
                <a:gd name="connsiteY170" fmla="*/ 50559 h 125364"/>
                <a:gd name="connsiteX171" fmla="*/ 1716125 w 2239138"/>
                <a:gd name="connsiteY171" fmla="*/ 41892 h 125364"/>
                <a:gd name="connsiteX172" fmla="*/ 1729126 w 2239138"/>
                <a:gd name="connsiteY172" fmla="*/ 37558 h 125364"/>
                <a:gd name="connsiteX173" fmla="*/ 1742127 w 2239138"/>
                <a:gd name="connsiteY173" fmla="*/ 28891 h 125364"/>
                <a:gd name="connsiteX174" fmla="*/ 1755128 w 2239138"/>
                <a:gd name="connsiteY174" fmla="*/ 33225 h 125364"/>
                <a:gd name="connsiteX175" fmla="*/ 1763795 w 2239138"/>
                <a:gd name="connsiteY175" fmla="*/ 46225 h 125364"/>
                <a:gd name="connsiteX176" fmla="*/ 1772462 w 2239138"/>
                <a:gd name="connsiteY176" fmla="*/ 54893 h 125364"/>
                <a:gd name="connsiteX177" fmla="*/ 1776796 w 2239138"/>
                <a:gd name="connsiteY177" fmla="*/ 67894 h 125364"/>
                <a:gd name="connsiteX178" fmla="*/ 1785463 w 2239138"/>
                <a:gd name="connsiteY178" fmla="*/ 59226 h 125364"/>
                <a:gd name="connsiteX179" fmla="*/ 1789797 w 2239138"/>
                <a:gd name="connsiteY179" fmla="*/ 24557 h 125364"/>
                <a:gd name="connsiteX180" fmla="*/ 1807131 w 2239138"/>
                <a:gd name="connsiteY180" fmla="*/ 20224 h 125364"/>
                <a:gd name="connsiteX181" fmla="*/ 1824466 w 2239138"/>
                <a:gd name="connsiteY181" fmla="*/ 41892 h 125364"/>
                <a:gd name="connsiteX182" fmla="*/ 1833133 w 2239138"/>
                <a:gd name="connsiteY182" fmla="*/ 54893 h 125364"/>
                <a:gd name="connsiteX183" fmla="*/ 1841801 w 2239138"/>
                <a:gd name="connsiteY183" fmla="*/ 63560 h 125364"/>
                <a:gd name="connsiteX184" fmla="*/ 1846134 w 2239138"/>
                <a:gd name="connsiteY184" fmla="*/ 102563 h 125364"/>
                <a:gd name="connsiteX185" fmla="*/ 1854802 w 2239138"/>
                <a:gd name="connsiteY185" fmla="*/ 76561 h 125364"/>
                <a:gd name="connsiteX186" fmla="*/ 1863469 w 2239138"/>
                <a:gd name="connsiteY186" fmla="*/ 50559 h 125364"/>
                <a:gd name="connsiteX187" fmla="*/ 1867803 w 2239138"/>
                <a:gd name="connsiteY187" fmla="*/ 37558 h 125364"/>
                <a:gd name="connsiteX188" fmla="*/ 1885137 w 2239138"/>
                <a:gd name="connsiteY188" fmla="*/ 41892 h 125364"/>
                <a:gd name="connsiteX189" fmla="*/ 1898138 w 2239138"/>
                <a:gd name="connsiteY189" fmla="*/ 50559 h 125364"/>
                <a:gd name="connsiteX190" fmla="*/ 1915473 w 2239138"/>
                <a:gd name="connsiteY190" fmla="*/ 59226 h 125364"/>
                <a:gd name="connsiteX191" fmla="*/ 1932807 w 2239138"/>
                <a:gd name="connsiteY191" fmla="*/ 80895 h 125364"/>
                <a:gd name="connsiteX192" fmla="*/ 1937141 w 2239138"/>
                <a:gd name="connsiteY192" fmla="*/ 93896 h 125364"/>
                <a:gd name="connsiteX193" fmla="*/ 1924140 w 2239138"/>
                <a:gd name="connsiteY193" fmla="*/ 63560 h 125364"/>
                <a:gd name="connsiteX194" fmla="*/ 1911139 w 2239138"/>
                <a:gd name="connsiteY194" fmla="*/ 54893 h 125364"/>
                <a:gd name="connsiteX195" fmla="*/ 1902472 w 2239138"/>
                <a:gd name="connsiteY195" fmla="*/ 46225 h 125364"/>
                <a:gd name="connsiteX196" fmla="*/ 1906805 w 2239138"/>
                <a:gd name="connsiteY196" fmla="*/ 20224 h 125364"/>
                <a:gd name="connsiteX197" fmla="*/ 1924140 w 2239138"/>
                <a:gd name="connsiteY197" fmla="*/ 28891 h 125364"/>
                <a:gd name="connsiteX198" fmla="*/ 1958809 w 2239138"/>
                <a:gd name="connsiteY198" fmla="*/ 54893 h 125364"/>
                <a:gd name="connsiteX199" fmla="*/ 1984811 w 2239138"/>
                <a:gd name="connsiteY199" fmla="*/ 63560 h 125364"/>
                <a:gd name="connsiteX200" fmla="*/ 1997812 w 2239138"/>
                <a:gd name="connsiteY200" fmla="*/ 76561 h 125364"/>
                <a:gd name="connsiteX201" fmla="*/ 2032481 w 2239138"/>
                <a:gd name="connsiteY201" fmla="*/ 67894 h 125364"/>
                <a:gd name="connsiteX202" fmla="*/ 2041148 w 2239138"/>
                <a:gd name="connsiteY202" fmla="*/ 59226 h 125364"/>
                <a:gd name="connsiteX203" fmla="*/ 2041148 w 2239138"/>
                <a:gd name="connsiteY203" fmla="*/ 28891 h 125364"/>
                <a:gd name="connsiteX204" fmla="*/ 2054149 w 2239138"/>
                <a:gd name="connsiteY204" fmla="*/ 24557 h 125364"/>
                <a:gd name="connsiteX205" fmla="*/ 2058483 w 2239138"/>
                <a:gd name="connsiteY205" fmla="*/ 37558 h 125364"/>
                <a:gd name="connsiteX206" fmla="*/ 2062817 w 2239138"/>
                <a:gd name="connsiteY206" fmla="*/ 76561 h 125364"/>
                <a:gd name="connsiteX207" fmla="*/ 2080151 w 2239138"/>
                <a:gd name="connsiteY207" fmla="*/ 63560 h 125364"/>
                <a:gd name="connsiteX208" fmla="*/ 2097486 w 2239138"/>
                <a:gd name="connsiteY208" fmla="*/ 59226 h 125364"/>
                <a:gd name="connsiteX209" fmla="*/ 2136489 w 2239138"/>
                <a:gd name="connsiteY209" fmla="*/ 37558 h 125364"/>
                <a:gd name="connsiteX210" fmla="*/ 2149490 w 2239138"/>
                <a:gd name="connsiteY210" fmla="*/ 28891 h 125364"/>
                <a:gd name="connsiteX211" fmla="*/ 2140822 w 2239138"/>
                <a:gd name="connsiteY211" fmla="*/ 37558 h 125364"/>
                <a:gd name="connsiteX212" fmla="*/ 2145156 w 2239138"/>
                <a:gd name="connsiteY212" fmla="*/ 76561 h 125364"/>
                <a:gd name="connsiteX213" fmla="*/ 2149490 w 2239138"/>
                <a:gd name="connsiteY213" fmla="*/ 89562 h 125364"/>
                <a:gd name="connsiteX214" fmla="*/ 2153823 w 2239138"/>
                <a:gd name="connsiteY214" fmla="*/ 54893 h 125364"/>
                <a:gd name="connsiteX215" fmla="*/ 2175492 w 2239138"/>
                <a:gd name="connsiteY215" fmla="*/ 28891 h 125364"/>
                <a:gd name="connsiteX216" fmla="*/ 2192826 w 2239138"/>
                <a:gd name="connsiteY216" fmla="*/ 54893 h 125364"/>
                <a:gd name="connsiteX217" fmla="*/ 2201494 w 2239138"/>
                <a:gd name="connsiteY217" fmla="*/ 63560 h 125364"/>
                <a:gd name="connsiteX218" fmla="*/ 2227495 w 2239138"/>
                <a:gd name="connsiteY218" fmla="*/ 72227 h 125364"/>
                <a:gd name="connsiteX219" fmla="*/ 2231829 w 2239138"/>
                <a:gd name="connsiteY219" fmla="*/ 15890 h 12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2239138" h="125364">
                  <a:moveTo>
                    <a:pt x="0" y="20224"/>
                  </a:moveTo>
                  <a:cubicBezTo>
                    <a:pt x="4334" y="24558"/>
                    <a:pt x="9077" y="28517"/>
                    <a:pt x="13001" y="33225"/>
                  </a:cubicBezTo>
                  <a:cubicBezTo>
                    <a:pt x="30169" y="53826"/>
                    <a:pt x="20938" y="53526"/>
                    <a:pt x="17334" y="89562"/>
                  </a:cubicBezTo>
                  <a:cubicBezTo>
                    <a:pt x="28045" y="121692"/>
                    <a:pt x="17830" y="119650"/>
                    <a:pt x="43336" y="106897"/>
                  </a:cubicBezTo>
                  <a:cubicBezTo>
                    <a:pt x="62476" y="87755"/>
                    <a:pt x="45614" y="110285"/>
                    <a:pt x="43336" y="85228"/>
                  </a:cubicBezTo>
                  <a:cubicBezTo>
                    <a:pt x="42282" y="73630"/>
                    <a:pt x="45230" y="61947"/>
                    <a:pt x="47670" y="50559"/>
                  </a:cubicBezTo>
                  <a:cubicBezTo>
                    <a:pt x="49584" y="41626"/>
                    <a:pt x="53448" y="33224"/>
                    <a:pt x="56337" y="24557"/>
                  </a:cubicBezTo>
                  <a:lnTo>
                    <a:pt x="60671" y="11556"/>
                  </a:lnTo>
                  <a:cubicBezTo>
                    <a:pt x="62115" y="15890"/>
                    <a:pt x="64549" y="20012"/>
                    <a:pt x="65004" y="24557"/>
                  </a:cubicBezTo>
                  <a:cubicBezTo>
                    <a:pt x="67452" y="49035"/>
                    <a:pt x="62865" y="74496"/>
                    <a:pt x="69338" y="98229"/>
                  </a:cubicBezTo>
                  <a:cubicBezTo>
                    <a:pt x="74318" y="116487"/>
                    <a:pt x="90224" y="119636"/>
                    <a:pt x="104007" y="124231"/>
                  </a:cubicBezTo>
                  <a:cubicBezTo>
                    <a:pt x="107781" y="120457"/>
                    <a:pt x="121342" y="108032"/>
                    <a:pt x="121342" y="102563"/>
                  </a:cubicBezTo>
                  <a:cubicBezTo>
                    <a:pt x="121342" y="97355"/>
                    <a:pt x="115004" y="94220"/>
                    <a:pt x="112675" y="89562"/>
                  </a:cubicBezTo>
                  <a:cubicBezTo>
                    <a:pt x="94733" y="53678"/>
                    <a:pt x="124512" y="100819"/>
                    <a:pt x="99674" y="63560"/>
                  </a:cubicBezTo>
                  <a:cubicBezTo>
                    <a:pt x="110268" y="47668"/>
                    <a:pt x="113155" y="36114"/>
                    <a:pt x="130009" y="28891"/>
                  </a:cubicBezTo>
                  <a:cubicBezTo>
                    <a:pt x="135484" y="26545"/>
                    <a:pt x="141566" y="26002"/>
                    <a:pt x="147344" y="24557"/>
                  </a:cubicBezTo>
                  <a:cubicBezTo>
                    <a:pt x="150233" y="20223"/>
                    <a:pt x="155275" y="6400"/>
                    <a:pt x="156011" y="11556"/>
                  </a:cubicBezTo>
                  <a:cubicBezTo>
                    <a:pt x="159362" y="35016"/>
                    <a:pt x="153706" y="48805"/>
                    <a:pt x="147344" y="67894"/>
                  </a:cubicBezTo>
                  <a:cubicBezTo>
                    <a:pt x="148788" y="78006"/>
                    <a:pt x="141661" y="96226"/>
                    <a:pt x="151677" y="98229"/>
                  </a:cubicBezTo>
                  <a:cubicBezTo>
                    <a:pt x="161892" y="100272"/>
                    <a:pt x="163234" y="80894"/>
                    <a:pt x="169012" y="72227"/>
                  </a:cubicBezTo>
                  <a:cubicBezTo>
                    <a:pt x="173812" y="65027"/>
                    <a:pt x="187599" y="61698"/>
                    <a:pt x="195014" y="59226"/>
                  </a:cubicBezTo>
                  <a:cubicBezTo>
                    <a:pt x="204598" y="49642"/>
                    <a:pt x="210649" y="45291"/>
                    <a:pt x="216682" y="33225"/>
                  </a:cubicBezTo>
                  <a:cubicBezTo>
                    <a:pt x="218725" y="29139"/>
                    <a:pt x="219571" y="24558"/>
                    <a:pt x="221016" y="20224"/>
                  </a:cubicBezTo>
                  <a:cubicBezTo>
                    <a:pt x="233450" y="57526"/>
                    <a:pt x="227467" y="37362"/>
                    <a:pt x="238350" y="80895"/>
                  </a:cubicBezTo>
                  <a:cubicBezTo>
                    <a:pt x="240876" y="91001"/>
                    <a:pt x="255685" y="106897"/>
                    <a:pt x="255685" y="106897"/>
                  </a:cubicBezTo>
                  <a:cubicBezTo>
                    <a:pt x="264352" y="105452"/>
                    <a:pt x="275474" y="108776"/>
                    <a:pt x="281687" y="102563"/>
                  </a:cubicBezTo>
                  <a:cubicBezTo>
                    <a:pt x="296652" y="87598"/>
                    <a:pt x="267353" y="81895"/>
                    <a:pt x="264352" y="80895"/>
                  </a:cubicBezTo>
                  <a:cubicBezTo>
                    <a:pt x="265797" y="70783"/>
                    <a:pt x="264537" y="59893"/>
                    <a:pt x="268686" y="50559"/>
                  </a:cubicBezTo>
                  <a:cubicBezTo>
                    <a:pt x="270801" y="45800"/>
                    <a:pt x="277029" y="44221"/>
                    <a:pt x="281687" y="41892"/>
                  </a:cubicBezTo>
                  <a:cubicBezTo>
                    <a:pt x="287907" y="38782"/>
                    <a:pt x="306463" y="34615"/>
                    <a:pt x="312022" y="33225"/>
                  </a:cubicBezTo>
                  <a:cubicBezTo>
                    <a:pt x="312022" y="33225"/>
                    <a:pt x="317801" y="4334"/>
                    <a:pt x="329357" y="15890"/>
                  </a:cubicBezTo>
                  <a:cubicBezTo>
                    <a:pt x="334566" y="21098"/>
                    <a:pt x="330397" y="30970"/>
                    <a:pt x="333691" y="37558"/>
                  </a:cubicBezTo>
                  <a:cubicBezTo>
                    <a:pt x="336432" y="43040"/>
                    <a:pt x="342358" y="46225"/>
                    <a:pt x="346692" y="50559"/>
                  </a:cubicBezTo>
                  <a:cubicBezTo>
                    <a:pt x="345247" y="62115"/>
                    <a:pt x="348818" y="75538"/>
                    <a:pt x="342358" y="85228"/>
                  </a:cubicBezTo>
                  <a:cubicBezTo>
                    <a:pt x="339469" y="89562"/>
                    <a:pt x="327710" y="71620"/>
                    <a:pt x="329357" y="76561"/>
                  </a:cubicBezTo>
                  <a:cubicBezTo>
                    <a:pt x="335338" y="94503"/>
                    <a:pt x="329890" y="87028"/>
                    <a:pt x="346692" y="98229"/>
                  </a:cubicBezTo>
                  <a:cubicBezTo>
                    <a:pt x="362582" y="96785"/>
                    <a:pt x="381768" y="103692"/>
                    <a:pt x="394362" y="93896"/>
                  </a:cubicBezTo>
                  <a:cubicBezTo>
                    <a:pt x="401574" y="88287"/>
                    <a:pt x="385694" y="67894"/>
                    <a:pt x="385694" y="67894"/>
                  </a:cubicBezTo>
                  <a:cubicBezTo>
                    <a:pt x="388583" y="63560"/>
                    <a:pt x="391108" y="58960"/>
                    <a:pt x="394362" y="54893"/>
                  </a:cubicBezTo>
                  <a:cubicBezTo>
                    <a:pt x="396914" y="51702"/>
                    <a:pt x="400927" y="49729"/>
                    <a:pt x="403029" y="46225"/>
                  </a:cubicBezTo>
                  <a:cubicBezTo>
                    <a:pt x="405379" y="42308"/>
                    <a:pt x="404133" y="36455"/>
                    <a:pt x="407363" y="33225"/>
                  </a:cubicBezTo>
                  <a:cubicBezTo>
                    <a:pt x="410593" y="29995"/>
                    <a:pt x="416278" y="30934"/>
                    <a:pt x="420364" y="28891"/>
                  </a:cubicBezTo>
                  <a:cubicBezTo>
                    <a:pt x="425022" y="26562"/>
                    <a:pt x="429031" y="23113"/>
                    <a:pt x="433365" y="20224"/>
                  </a:cubicBezTo>
                  <a:cubicBezTo>
                    <a:pt x="433006" y="23092"/>
                    <a:pt x="423566" y="58096"/>
                    <a:pt x="433365" y="67894"/>
                  </a:cubicBezTo>
                  <a:cubicBezTo>
                    <a:pt x="436595" y="71124"/>
                    <a:pt x="442032" y="70783"/>
                    <a:pt x="446366" y="72227"/>
                  </a:cubicBezTo>
                  <a:cubicBezTo>
                    <a:pt x="474739" y="53311"/>
                    <a:pt x="445610" y="66836"/>
                    <a:pt x="468034" y="98229"/>
                  </a:cubicBezTo>
                  <a:cubicBezTo>
                    <a:pt x="470689" y="101946"/>
                    <a:pt x="476643" y="95151"/>
                    <a:pt x="481035" y="93896"/>
                  </a:cubicBezTo>
                  <a:cubicBezTo>
                    <a:pt x="486762" y="92260"/>
                    <a:pt x="492591" y="91007"/>
                    <a:pt x="498369" y="89562"/>
                  </a:cubicBezTo>
                  <a:cubicBezTo>
                    <a:pt x="502036" y="85895"/>
                    <a:pt x="519033" y="70598"/>
                    <a:pt x="520038" y="63560"/>
                  </a:cubicBezTo>
                  <a:cubicBezTo>
                    <a:pt x="520582" y="59750"/>
                    <a:pt x="512997" y="38105"/>
                    <a:pt x="511370" y="33225"/>
                  </a:cubicBezTo>
                  <a:cubicBezTo>
                    <a:pt x="512815" y="27447"/>
                    <a:pt x="510054" y="17774"/>
                    <a:pt x="515704" y="15890"/>
                  </a:cubicBezTo>
                  <a:cubicBezTo>
                    <a:pt x="520645" y="14243"/>
                    <a:pt x="522319" y="24104"/>
                    <a:pt x="524371" y="28891"/>
                  </a:cubicBezTo>
                  <a:cubicBezTo>
                    <a:pt x="526717" y="34365"/>
                    <a:pt x="526994" y="40520"/>
                    <a:pt x="528705" y="46225"/>
                  </a:cubicBezTo>
                  <a:cubicBezTo>
                    <a:pt x="531330" y="54976"/>
                    <a:pt x="534483" y="63560"/>
                    <a:pt x="537372" y="72227"/>
                  </a:cubicBezTo>
                  <a:cubicBezTo>
                    <a:pt x="538817" y="76561"/>
                    <a:pt x="540810" y="80749"/>
                    <a:pt x="541706" y="85228"/>
                  </a:cubicBezTo>
                  <a:lnTo>
                    <a:pt x="546039" y="106897"/>
                  </a:lnTo>
                  <a:cubicBezTo>
                    <a:pt x="547484" y="79450"/>
                    <a:pt x="541681" y="50631"/>
                    <a:pt x="550373" y="24557"/>
                  </a:cubicBezTo>
                  <a:cubicBezTo>
                    <a:pt x="552957" y="16805"/>
                    <a:pt x="567708" y="41892"/>
                    <a:pt x="567708" y="41892"/>
                  </a:cubicBezTo>
                  <a:cubicBezTo>
                    <a:pt x="578313" y="73708"/>
                    <a:pt x="569915" y="61434"/>
                    <a:pt x="589376" y="80895"/>
                  </a:cubicBezTo>
                  <a:lnTo>
                    <a:pt x="598043" y="54893"/>
                  </a:lnTo>
                  <a:cubicBezTo>
                    <a:pt x="604706" y="34904"/>
                    <a:pt x="597898" y="42788"/>
                    <a:pt x="624045" y="37558"/>
                  </a:cubicBezTo>
                  <a:cubicBezTo>
                    <a:pt x="628379" y="34669"/>
                    <a:pt x="631993" y="27628"/>
                    <a:pt x="637046" y="28891"/>
                  </a:cubicBezTo>
                  <a:cubicBezTo>
                    <a:pt x="641478" y="29999"/>
                    <a:pt x="640685" y="37377"/>
                    <a:pt x="641380" y="41892"/>
                  </a:cubicBezTo>
                  <a:cubicBezTo>
                    <a:pt x="643587" y="56241"/>
                    <a:pt x="644269" y="70783"/>
                    <a:pt x="645713" y="85228"/>
                  </a:cubicBezTo>
                  <a:cubicBezTo>
                    <a:pt x="666202" y="64741"/>
                    <a:pt x="640106" y="87287"/>
                    <a:pt x="689050" y="72227"/>
                  </a:cubicBezTo>
                  <a:cubicBezTo>
                    <a:pt x="697101" y="69750"/>
                    <a:pt x="703021" y="62647"/>
                    <a:pt x="710718" y="59226"/>
                  </a:cubicBezTo>
                  <a:cubicBezTo>
                    <a:pt x="716161" y="56807"/>
                    <a:pt x="722275" y="56337"/>
                    <a:pt x="728053" y="54893"/>
                  </a:cubicBezTo>
                  <a:cubicBezTo>
                    <a:pt x="730942" y="52004"/>
                    <a:pt x="736720" y="50311"/>
                    <a:pt x="736720" y="46225"/>
                  </a:cubicBezTo>
                  <a:cubicBezTo>
                    <a:pt x="736720" y="33158"/>
                    <a:pt x="723169" y="31597"/>
                    <a:pt x="715052" y="28891"/>
                  </a:cubicBezTo>
                  <a:cubicBezTo>
                    <a:pt x="712163" y="26002"/>
                    <a:pt x="706384" y="24310"/>
                    <a:pt x="706384" y="20224"/>
                  </a:cubicBezTo>
                  <a:cubicBezTo>
                    <a:pt x="706384" y="16138"/>
                    <a:pt x="711045" y="12357"/>
                    <a:pt x="715052" y="11556"/>
                  </a:cubicBezTo>
                  <a:cubicBezTo>
                    <a:pt x="719531" y="10660"/>
                    <a:pt x="723594" y="14899"/>
                    <a:pt x="728053" y="15890"/>
                  </a:cubicBezTo>
                  <a:cubicBezTo>
                    <a:pt x="736631" y="17796"/>
                    <a:pt x="745388" y="18779"/>
                    <a:pt x="754055" y="20224"/>
                  </a:cubicBezTo>
                  <a:cubicBezTo>
                    <a:pt x="755499" y="24558"/>
                    <a:pt x="758388" y="28657"/>
                    <a:pt x="758388" y="33225"/>
                  </a:cubicBezTo>
                  <a:cubicBezTo>
                    <a:pt x="758388" y="37793"/>
                    <a:pt x="755854" y="42027"/>
                    <a:pt x="754055" y="46225"/>
                  </a:cubicBezTo>
                  <a:cubicBezTo>
                    <a:pt x="737992" y="83705"/>
                    <a:pt x="751214" y="46076"/>
                    <a:pt x="741054" y="76561"/>
                  </a:cubicBezTo>
                  <a:cubicBezTo>
                    <a:pt x="742498" y="85228"/>
                    <a:pt x="740115" y="95533"/>
                    <a:pt x="745387" y="102563"/>
                  </a:cubicBezTo>
                  <a:cubicBezTo>
                    <a:pt x="747839" y="105832"/>
                    <a:pt x="753254" y="97903"/>
                    <a:pt x="754055" y="93896"/>
                  </a:cubicBezTo>
                  <a:cubicBezTo>
                    <a:pt x="754951" y="89417"/>
                    <a:pt x="751166" y="85229"/>
                    <a:pt x="749721" y="80895"/>
                  </a:cubicBezTo>
                  <a:cubicBezTo>
                    <a:pt x="755499" y="75117"/>
                    <a:pt x="760257" y="68093"/>
                    <a:pt x="767056" y="63560"/>
                  </a:cubicBezTo>
                  <a:cubicBezTo>
                    <a:pt x="783457" y="52627"/>
                    <a:pt x="776374" y="58576"/>
                    <a:pt x="788724" y="46225"/>
                  </a:cubicBezTo>
                  <a:cubicBezTo>
                    <a:pt x="790168" y="41892"/>
                    <a:pt x="790707" y="37142"/>
                    <a:pt x="793057" y="33225"/>
                  </a:cubicBezTo>
                  <a:cubicBezTo>
                    <a:pt x="795159" y="29721"/>
                    <a:pt x="798836" y="21668"/>
                    <a:pt x="801725" y="24557"/>
                  </a:cubicBezTo>
                  <a:cubicBezTo>
                    <a:pt x="808185" y="31017"/>
                    <a:pt x="803932" y="44099"/>
                    <a:pt x="810392" y="50559"/>
                  </a:cubicBezTo>
                  <a:cubicBezTo>
                    <a:pt x="819977" y="60144"/>
                    <a:pt x="824326" y="66193"/>
                    <a:pt x="836394" y="72227"/>
                  </a:cubicBezTo>
                  <a:cubicBezTo>
                    <a:pt x="840480" y="74270"/>
                    <a:pt x="845061" y="75116"/>
                    <a:pt x="849395" y="76561"/>
                  </a:cubicBezTo>
                  <a:cubicBezTo>
                    <a:pt x="853193" y="61369"/>
                    <a:pt x="851649" y="42274"/>
                    <a:pt x="866730" y="33225"/>
                  </a:cubicBezTo>
                  <a:cubicBezTo>
                    <a:pt x="870647" y="30875"/>
                    <a:pt x="875397" y="30336"/>
                    <a:pt x="879730" y="28891"/>
                  </a:cubicBezTo>
                  <a:cubicBezTo>
                    <a:pt x="881175" y="34669"/>
                    <a:pt x="882428" y="40498"/>
                    <a:pt x="884064" y="46225"/>
                  </a:cubicBezTo>
                  <a:cubicBezTo>
                    <a:pt x="885319" y="50617"/>
                    <a:pt x="888398" y="54658"/>
                    <a:pt x="888398" y="59226"/>
                  </a:cubicBezTo>
                  <a:cubicBezTo>
                    <a:pt x="888398" y="70873"/>
                    <a:pt x="886148" y="82437"/>
                    <a:pt x="884064" y="93896"/>
                  </a:cubicBezTo>
                  <a:cubicBezTo>
                    <a:pt x="883247" y="98390"/>
                    <a:pt x="882584" y="103330"/>
                    <a:pt x="879730" y="106897"/>
                  </a:cubicBezTo>
                  <a:cubicBezTo>
                    <a:pt x="876477" y="110964"/>
                    <a:pt x="871063" y="112675"/>
                    <a:pt x="866730" y="115564"/>
                  </a:cubicBezTo>
                  <a:cubicBezTo>
                    <a:pt x="885013" y="121658"/>
                    <a:pt x="889900" y="125364"/>
                    <a:pt x="914400" y="115564"/>
                  </a:cubicBezTo>
                  <a:cubicBezTo>
                    <a:pt x="919236" y="113630"/>
                    <a:pt x="919384" y="106246"/>
                    <a:pt x="923067" y="102563"/>
                  </a:cubicBezTo>
                  <a:cubicBezTo>
                    <a:pt x="926750" y="98880"/>
                    <a:pt x="931734" y="96785"/>
                    <a:pt x="936068" y="93896"/>
                  </a:cubicBezTo>
                  <a:cubicBezTo>
                    <a:pt x="937513" y="89562"/>
                    <a:pt x="939798" y="85423"/>
                    <a:pt x="940402" y="80895"/>
                  </a:cubicBezTo>
                  <a:cubicBezTo>
                    <a:pt x="942701" y="63653"/>
                    <a:pt x="941090" y="45900"/>
                    <a:pt x="944735" y="28891"/>
                  </a:cubicBezTo>
                  <a:cubicBezTo>
                    <a:pt x="945591" y="24896"/>
                    <a:pt x="950514" y="23113"/>
                    <a:pt x="953403" y="20224"/>
                  </a:cubicBezTo>
                  <a:cubicBezTo>
                    <a:pt x="958361" y="35100"/>
                    <a:pt x="957618" y="37441"/>
                    <a:pt x="970737" y="50559"/>
                  </a:cubicBezTo>
                  <a:cubicBezTo>
                    <a:pt x="974420" y="54242"/>
                    <a:pt x="979404" y="56337"/>
                    <a:pt x="983738" y="59226"/>
                  </a:cubicBezTo>
                  <a:lnTo>
                    <a:pt x="992405" y="85228"/>
                  </a:lnTo>
                  <a:lnTo>
                    <a:pt x="996739" y="98229"/>
                  </a:lnTo>
                  <a:cubicBezTo>
                    <a:pt x="1017344" y="36412"/>
                    <a:pt x="996635" y="100755"/>
                    <a:pt x="1009740" y="54893"/>
                  </a:cubicBezTo>
                  <a:cubicBezTo>
                    <a:pt x="1010995" y="50501"/>
                    <a:pt x="1011220" y="45459"/>
                    <a:pt x="1014074" y="41892"/>
                  </a:cubicBezTo>
                  <a:cubicBezTo>
                    <a:pt x="1017328" y="37825"/>
                    <a:pt x="1022134" y="34872"/>
                    <a:pt x="1027075" y="33225"/>
                  </a:cubicBezTo>
                  <a:cubicBezTo>
                    <a:pt x="1035411" y="30446"/>
                    <a:pt x="1044409" y="30336"/>
                    <a:pt x="1053076" y="28891"/>
                  </a:cubicBezTo>
                  <a:cubicBezTo>
                    <a:pt x="1071824" y="47637"/>
                    <a:pt x="1055925" y="28766"/>
                    <a:pt x="1070411" y="72227"/>
                  </a:cubicBezTo>
                  <a:cubicBezTo>
                    <a:pt x="1073300" y="80894"/>
                    <a:pt x="1070411" y="95340"/>
                    <a:pt x="1079078" y="98229"/>
                  </a:cubicBezTo>
                  <a:lnTo>
                    <a:pt x="1092079" y="102563"/>
                  </a:lnTo>
                  <a:cubicBezTo>
                    <a:pt x="1093524" y="92451"/>
                    <a:pt x="1093478" y="82011"/>
                    <a:pt x="1096413" y="72227"/>
                  </a:cubicBezTo>
                  <a:cubicBezTo>
                    <a:pt x="1098757" y="64415"/>
                    <a:pt x="1108136" y="56171"/>
                    <a:pt x="1113748" y="50559"/>
                  </a:cubicBezTo>
                  <a:cubicBezTo>
                    <a:pt x="1115192" y="46225"/>
                    <a:pt x="1116038" y="41644"/>
                    <a:pt x="1118081" y="37558"/>
                  </a:cubicBezTo>
                  <a:cubicBezTo>
                    <a:pt x="1123548" y="26623"/>
                    <a:pt x="1127353" y="23952"/>
                    <a:pt x="1135416" y="15890"/>
                  </a:cubicBezTo>
                  <a:cubicBezTo>
                    <a:pt x="1145730" y="46833"/>
                    <a:pt x="1136481" y="36824"/>
                    <a:pt x="1157084" y="50559"/>
                  </a:cubicBezTo>
                  <a:lnTo>
                    <a:pt x="1183086" y="89562"/>
                  </a:lnTo>
                  <a:cubicBezTo>
                    <a:pt x="1185975" y="93896"/>
                    <a:pt x="1191753" y="95340"/>
                    <a:pt x="1196087" y="98229"/>
                  </a:cubicBezTo>
                  <a:cubicBezTo>
                    <a:pt x="1197532" y="93895"/>
                    <a:pt x="1200421" y="89796"/>
                    <a:pt x="1200421" y="85228"/>
                  </a:cubicBezTo>
                  <a:cubicBezTo>
                    <a:pt x="1200421" y="79787"/>
                    <a:pt x="1193797" y="61023"/>
                    <a:pt x="1191753" y="54893"/>
                  </a:cubicBezTo>
                  <a:cubicBezTo>
                    <a:pt x="1214883" y="31763"/>
                    <a:pt x="1178618" y="64480"/>
                    <a:pt x="1235090" y="41892"/>
                  </a:cubicBezTo>
                  <a:cubicBezTo>
                    <a:pt x="1239926" y="39958"/>
                    <a:pt x="1240868" y="33225"/>
                    <a:pt x="1243757" y="28891"/>
                  </a:cubicBezTo>
                  <a:cubicBezTo>
                    <a:pt x="1239423" y="27446"/>
                    <a:pt x="1233986" y="27787"/>
                    <a:pt x="1230756" y="24557"/>
                  </a:cubicBezTo>
                  <a:cubicBezTo>
                    <a:pt x="1227526" y="21327"/>
                    <a:pt x="1221867" y="11906"/>
                    <a:pt x="1226422" y="11556"/>
                  </a:cubicBezTo>
                  <a:cubicBezTo>
                    <a:pt x="1246791" y="9989"/>
                    <a:pt x="1287094" y="20224"/>
                    <a:pt x="1287094" y="20224"/>
                  </a:cubicBezTo>
                  <a:cubicBezTo>
                    <a:pt x="1284205" y="23113"/>
                    <a:pt x="1281617" y="26339"/>
                    <a:pt x="1278426" y="28891"/>
                  </a:cubicBezTo>
                  <a:cubicBezTo>
                    <a:pt x="1274359" y="32144"/>
                    <a:pt x="1269108" y="33875"/>
                    <a:pt x="1265425" y="37558"/>
                  </a:cubicBezTo>
                  <a:cubicBezTo>
                    <a:pt x="1261742" y="41241"/>
                    <a:pt x="1259647" y="46225"/>
                    <a:pt x="1256758" y="50559"/>
                  </a:cubicBezTo>
                  <a:cubicBezTo>
                    <a:pt x="1252462" y="67743"/>
                    <a:pt x="1247268" y="79250"/>
                    <a:pt x="1256758" y="98229"/>
                  </a:cubicBezTo>
                  <a:cubicBezTo>
                    <a:pt x="1258801" y="102315"/>
                    <a:pt x="1265425" y="101118"/>
                    <a:pt x="1269759" y="102563"/>
                  </a:cubicBezTo>
                  <a:cubicBezTo>
                    <a:pt x="1270567" y="99330"/>
                    <a:pt x="1275764" y="76664"/>
                    <a:pt x="1278426" y="72227"/>
                  </a:cubicBezTo>
                  <a:cubicBezTo>
                    <a:pt x="1283254" y="64181"/>
                    <a:pt x="1293284" y="60342"/>
                    <a:pt x="1300094" y="54893"/>
                  </a:cubicBezTo>
                  <a:cubicBezTo>
                    <a:pt x="1330961" y="30198"/>
                    <a:pt x="1281760" y="64225"/>
                    <a:pt x="1321763" y="37558"/>
                  </a:cubicBezTo>
                  <a:cubicBezTo>
                    <a:pt x="1324652" y="33224"/>
                    <a:pt x="1325377" y="25820"/>
                    <a:pt x="1330430" y="24557"/>
                  </a:cubicBezTo>
                  <a:cubicBezTo>
                    <a:pt x="1334394" y="23566"/>
                    <a:pt x="1338022" y="29283"/>
                    <a:pt x="1339097" y="33225"/>
                  </a:cubicBezTo>
                  <a:cubicBezTo>
                    <a:pt x="1342539" y="45845"/>
                    <a:pt x="1341986" y="59226"/>
                    <a:pt x="1343431" y="72227"/>
                  </a:cubicBezTo>
                  <a:cubicBezTo>
                    <a:pt x="1357166" y="51624"/>
                    <a:pt x="1350451" y="64167"/>
                    <a:pt x="1360766" y="33225"/>
                  </a:cubicBezTo>
                  <a:cubicBezTo>
                    <a:pt x="1362531" y="27930"/>
                    <a:pt x="1379525" y="17829"/>
                    <a:pt x="1382434" y="15890"/>
                  </a:cubicBezTo>
                  <a:cubicBezTo>
                    <a:pt x="1419270" y="40446"/>
                    <a:pt x="1362210" y="0"/>
                    <a:pt x="1412769" y="50559"/>
                  </a:cubicBezTo>
                  <a:cubicBezTo>
                    <a:pt x="1418547" y="56337"/>
                    <a:pt x="1422176" y="65912"/>
                    <a:pt x="1430104" y="67894"/>
                  </a:cubicBezTo>
                  <a:cubicBezTo>
                    <a:pt x="1435882" y="69338"/>
                    <a:pt x="1441734" y="70516"/>
                    <a:pt x="1447439" y="72227"/>
                  </a:cubicBezTo>
                  <a:cubicBezTo>
                    <a:pt x="1456190" y="74852"/>
                    <a:pt x="1473440" y="80895"/>
                    <a:pt x="1473440" y="80895"/>
                  </a:cubicBezTo>
                  <a:cubicBezTo>
                    <a:pt x="1469106" y="83784"/>
                    <a:pt x="1460439" y="84354"/>
                    <a:pt x="1460439" y="89562"/>
                  </a:cubicBezTo>
                  <a:cubicBezTo>
                    <a:pt x="1460439" y="94130"/>
                    <a:pt x="1468872" y="93896"/>
                    <a:pt x="1473440" y="93896"/>
                  </a:cubicBezTo>
                  <a:cubicBezTo>
                    <a:pt x="1480806" y="93896"/>
                    <a:pt x="1487886" y="91007"/>
                    <a:pt x="1495109" y="89562"/>
                  </a:cubicBezTo>
                  <a:cubicBezTo>
                    <a:pt x="1496553" y="85228"/>
                    <a:pt x="1499442" y="81129"/>
                    <a:pt x="1499442" y="76561"/>
                  </a:cubicBezTo>
                  <a:cubicBezTo>
                    <a:pt x="1499442" y="68378"/>
                    <a:pt x="1493308" y="59013"/>
                    <a:pt x="1486441" y="54893"/>
                  </a:cubicBezTo>
                  <a:cubicBezTo>
                    <a:pt x="1482524" y="52543"/>
                    <a:pt x="1477774" y="52004"/>
                    <a:pt x="1473440" y="50559"/>
                  </a:cubicBezTo>
                  <a:cubicBezTo>
                    <a:pt x="1471018" y="43291"/>
                    <a:pt x="1463053" y="27148"/>
                    <a:pt x="1473440" y="20224"/>
                  </a:cubicBezTo>
                  <a:cubicBezTo>
                    <a:pt x="1476840" y="17958"/>
                    <a:pt x="1478917" y="26339"/>
                    <a:pt x="1482108" y="28891"/>
                  </a:cubicBezTo>
                  <a:cubicBezTo>
                    <a:pt x="1486175" y="32144"/>
                    <a:pt x="1490775" y="34669"/>
                    <a:pt x="1495109" y="37558"/>
                  </a:cubicBezTo>
                  <a:cubicBezTo>
                    <a:pt x="1511801" y="62597"/>
                    <a:pt x="1494306" y="39966"/>
                    <a:pt x="1516777" y="59226"/>
                  </a:cubicBezTo>
                  <a:cubicBezTo>
                    <a:pt x="1522982" y="64544"/>
                    <a:pt x="1534112" y="76561"/>
                    <a:pt x="1534112" y="76561"/>
                  </a:cubicBezTo>
                  <a:cubicBezTo>
                    <a:pt x="1535556" y="80895"/>
                    <a:pt x="1537190" y="85170"/>
                    <a:pt x="1538445" y="89562"/>
                  </a:cubicBezTo>
                  <a:cubicBezTo>
                    <a:pt x="1540081" y="95289"/>
                    <a:pt x="1538567" y="111109"/>
                    <a:pt x="1542779" y="106897"/>
                  </a:cubicBezTo>
                  <a:cubicBezTo>
                    <a:pt x="1548992" y="100684"/>
                    <a:pt x="1545540" y="89540"/>
                    <a:pt x="1547112" y="80895"/>
                  </a:cubicBezTo>
                  <a:cubicBezTo>
                    <a:pt x="1550565" y="61901"/>
                    <a:pt x="1547970" y="57209"/>
                    <a:pt x="1564447" y="46225"/>
                  </a:cubicBezTo>
                  <a:cubicBezTo>
                    <a:pt x="1568248" y="43691"/>
                    <a:pt x="1573114" y="43336"/>
                    <a:pt x="1577448" y="41892"/>
                  </a:cubicBezTo>
                  <a:cubicBezTo>
                    <a:pt x="1581905" y="37435"/>
                    <a:pt x="1597440" y="13401"/>
                    <a:pt x="1599116" y="41892"/>
                  </a:cubicBezTo>
                  <a:cubicBezTo>
                    <a:pt x="1602790" y="104342"/>
                    <a:pt x="1573671" y="109601"/>
                    <a:pt x="1607784" y="98229"/>
                  </a:cubicBezTo>
                  <a:cubicBezTo>
                    <a:pt x="1614382" y="85034"/>
                    <a:pt x="1622378" y="64473"/>
                    <a:pt x="1638119" y="59226"/>
                  </a:cubicBezTo>
                  <a:cubicBezTo>
                    <a:pt x="1674003" y="47265"/>
                    <a:pt x="1656519" y="55627"/>
                    <a:pt x="1690123" y="33225"/>
                  </a:cubicBezTo>
                  <a:cubicBezTo>
                    <a:pt x="1693924" y="30691"/>
                    <a:pt x="1699038" y="30934"/>
                    <a:pt x="1703124" y="28891"/>
                  </a:cubicBezTo>
                  <a:cubicBezTo>
                    <a:pt x="1707782" y="26562"/>
                    <a:pt x="1712058" y="23478"/>
                    <a:pt x="1716125" y="20224"/>
                  </a:cubicBezTo>
                  <a:cubicBezTo>
                    <a:pt x="1719316" y="17672"/>
                    <a:pt x="1727681" y="14445"/>
                    <a:pt x="1724792" y="11556"/>
                  </a:cubicBezTo>
                  <a:cubicBezTo>
                    <a:pt x="1721562" y="8326"/>
                    <a:pt x="1716125" y="14445"/>
                    <a:pt x="1711791" y="15890"/>
                  </a:cubicBezTo>
                  <a:cubicBezTo>
                    <a:pt x="1686953" y="53149"/>
                    <a:pt x="1716732" y="6008"/>
                    <a:pt x="1698790" y="41892"/>
                  </a:cubicBezTo>
                  <a:cubicBezTo>
                    <a:pt x="1696461" y="46550"/>
                    <a:pt x="1692238" y="50134"/>
                    <a:pt x="1690123" y="54893"/>
                  </a:cubicBezTo>
                  <a:cubicBezTo>
                    <a:pt x="1686413" y="63242"/>
                    <a:pt x="1684345" y="72228"/>
                    <a:pt x="1681456" y="80895"/>
                  </a:cubicBezTo>
                  <a:cubicBezTo>
                    <a:pt x="1680011" y="85229"/>
                    <a:pt x="1682559" y="71124"/>
                    <a:pt x="1685789" y="67894"/>
                  </a:cubicBezTo>
                  <a:cubicBezTo>
                    <a:pt x="1688678" y="65005"/>
                    <a:pt x="1691266" y="61779"/>
                    <a:pt x="1694457" y="59226"/>
                  </a:cubicBezTo>
                  <a:cubicBezTo>
                    <a:pt x="1698524" y="55972"/>
                    <a:pt x="1703390" y="53812"/>
                    <a:pt x="1707457" y="50559"/>
                  </a:cubicBezTo>
                  <a:cubicBezTo>
                    <a:pt x="1710648" y="48007"/>
                    <a:pt x="1712621" y="43994"/>
                    <a:pt x="1716125" y="41892"/>
                  </a:cubicBezTo>
                  <a:cubicBezTo>
                    <a:pt x="1720042" y="39542"/>
                    <a:pt x="1725040" y="39601"/>
                    <a:pt x="1729126" y="37558"/>
                  </a:cubicBezTo>
                  <a:cubicBezTo>
                    <a:pt x="1733784" y="35229"/>
                    <a:pt x="1737793" y="31780"/>
                    <a:pt x="1742127" y="28891"/>
                  </a:cubicBezTo>
                  <a:cubicBezTo>
                    <a:pt x="1746461" y="30336"/>
                    <a:pt x="1751561" y="30371"/>
                    <a:pt x="1755128" y="33225"/>
                  </a:cubicBezTo>
                  <a:cubicBezTo>
                    <a:pt x="1759195" y="36478"/>
                    <a:pt x="1760542" y="42158"/>
                    <a:pt x="1763795" y="46225"/>
                  </a:cubicBezTo>
                  <a:cubicBezTo>
                    <a:pt x="1766347" y="49416"/>
                    <a:pt x="1769573" y="52004"/>
                    <a:pt x="1772462" y="54893"/>
                  </a:cubicBezTo>
                  <a:cubicBezTo>
                    <a:pt x="1773907" y="59227"/>
                    <a:pt x="1772462" y="66450"/>
                    <a:pt x="1776796" y="67894"/>
                  </a:cubicBezTo>
                  <a:cubicBezTo>
                    <a:pt x="1780672" y="69186"/>
                    <a:pt x="1784289" y="63140"/>
                    <a:pt x="1785463" y="59226"/>
                  </a:cubicBezTo>
                  <a:cubicBezTo>
                    <a:pt x="1788810" y="48071"/>
                    <a:pt x="1784141" y="34738"/>
                    <a:pt x="1789797" y="24557"/>
                  </a:cubicBezTo>
                  <a:cubicBezTo>
                    <a:pt x="1792689" y="19351"/>
                    <a:pt x="1801353" y="21668"/>
                    <a:pt x="1807131" y="20224"/>
                  </a:cubicBezTo>
                  <a:cubicBezTo>
                    <a:pt x="1815569" y="45535"/>
                    <a:pt x="1804863" y="22289"/>
                    <a:pt x="1824466" y="41892"/>
                  </a:cubicBezTo>
                  <a:cubicBezTo>
                    <a:pt x="1828149" y="45575"/>
                    <a:pt x="1829879" y="50826"/>
                    <a:pt x="1833133" y="54893"/>
                  </a:cubicBezTo>
                  <a:cubicBezTo>
                    <a:pt x="1835685" y="58084"/>
                    <a:pt x="1838912" y="60671"/>
                    <a:pt x="1841801" y="63560"/>
                  </a:cubicBezTo>
                  <a:cubicBezTo>
                    <a:pt x="1843245" y="76561"/>
                    <a:pt x="1836884" y="93313"/>
                    <a:pt x="1846134" y="102563"/>
                  </a:cubicBezTo>
                  <a:cubicBezTo>
                    <a:pt x="1852594" y="109023"/>
                    <a:pt x="1851913" y="85228"/>
                    <a:pt x="1854802" y="76561"/>
                  </a:cubicBezTo>
                  <a:lnTo>
                    <a:pt x="1863469" y="50559"/>
                  </a:lnTo>
                  <a:lnTo>
                    <a:pt x="1867803" y="37558"/>
                  </a:lnTo>
                  <a:cubicBezTo>
                    <a:pt x="1873581" y="39003"/>
                    <a:pt x="1879663" y="39546"/>
                    <a:pt x="1885137" y="41892"/>
                  </a:cubicBezTo>
                  <a:cubicBezTo>
                    <a:pt x="1889924" y="43944"/>
                    <a:pt x="1893616" y="47975"/>
                    <a:pt x="1898138" y="50559"/>
                  </a:cubicBezTo>
                  <a:cubicBezTo>
                    <a:pt x="1903747" y="53764"/>
                    <a:pt x="1909695" y="56337"/>
                    <a:pt x="1915473" y="59226"/>
                  </a:cubicBezTo>
                  <a:cubicBezTo>
                    <a:pt x="1923534" y="67288"/>
                    <a:pt x="1927340" y="69962"/>
                    <a:pt x="1932807" y="80895"/>
                  </a:cubicBezTo>
                  <a:cubicBezTo>
                    <a:pt x="1934850" y="84981"/>
                    <a:pt x="1937141" y="98464"/>
                    <a:pt x="1937141" y="93896"/>
                  </a:cubicBezTo>
                  <a:cubicBezTo>
                    <a:pt x="1937141" y="83951"/>
                    <a:pt x="1931216" y="70636"/>
                    <a:pt x="1924140" y="63560"/>
                  </a:cubicBezTo>
                  <a:cubicBezTo>
                    <a:pt x="1920457" y="59877"/>
                    <a:pt x="1915206" y="58147"/>
                    <a:pt x="1911139" y="54893"/>
                  </a:cubicBezTo>
                  <a:cubicBezTo>
                    <a:pt x="1907948" y="52341"/>
                    <a:pt x="1905361" y="49114"/>
                    <a:pt x="1902472" y="46225"/>
                  </a:cubicBezTo>
                  <a:cubicBezTo>
                    <a:pt x="1903916" y="37558"/>
                    <a:pt x="1899944" y="25713"/>
                    <a:pt x="1906805" y="20224"/>
                  </a:cubicBezTo>
                  <a:cubicBezTo>
                    <a:pt x="1911850" y="16188"/>
                    <a:pt x="1918765" y="25307"/>
                    <a:pt x="1924140" y="28891"/>
                  </a:cubicBezTo>
                  <a:cubicBezTo>
                    <a:pt x="1936159" y="36904"/>
                    <a:pt x="1947253" y="46226"/>
                    <a:pt x="1958809" y="54893"/>
                  </a:cubicBezTo>
                  <a:cubicBezTo>
                    <a:pt x="1966118" y="60375"/>
                    <a:pt x="1984811" y="63560"/>
                    <a:pt x="1984811" y="63560"/>
                  </a:cubicBezTo>
                  <a:cubicBezTo>
                    <a:pt x="1989145" y="67894"/>
                    <a:pt x="1991866" y="75075"/>
                    <a:pt x="1997812" y="76561"/>
                  </a:cubicBezTo>
                  <a:cubicBezTo>
                    <a:pt x="2003786" y="78054"/>
                    <a:pt x="2025003" y="70386"/>
                    <a:pt x="2032481" y="67894"/>
                  </a:cubicBezTo>
                  <a:cubicBezTo>
                    <a:pt x="2035370" y="65005"/>
                    <a:pt x="2040347" y="63233"/>
                    <a:pt x="2041148" y="59226"/>
                  </a:cubicBezTo>
                  <a:cubicBezTo>
                    <a:pt x="2045133" y="39300"/>
                    <a:pt x="2022407" y="52318"/>
                    <a:pt x="2041148" y="28891"/>
                  </a:cubicBezTo>
                  <a:cubicBezTo>
                    <a:pt x="2044002" y="25324"/>
                    <a:pt x="2049815" y="26002"/>
                    <a:pt x="2054149" y="24557"/>
                  </a:cubicBezTo>
                  <a:cubicBezTo>
                    <a:pt x="2055594" y="28891"/>
                    <a:pt x="2057732" y="33052"/>
                    <a:pt x="2058483" y="37558"/>
                  </a:cubicBezTo>
                  <a:cubicBezTo>
                    <a:pt x="2060634" y="50461"/>
                    <a:pt x="2054443" y="66512"/>
                    <a:pt x="2062817" y="76561"/>
                  </a:cubicBezTo>
                  <a:cubicBezTo>
                    <a:pt x="2067441" y="82110"/>
                    <a:pt x="2073691" y="66790"/>
                    <a:pt x="2080151" y="63560"/>
                  </a:cubicBezTo>
                  <a:cubicBezTo>
                    <a:pt x="2085478" y="60896"/>
                    <a:pt x="2091708" y="60671"/>
                    <a:pt x="2097486" y="59226"/>
                  </a:cubicBezTo>
                  <a:cubicBezTo>
                    <a:pt x="2126790" y="39691"/>
                    <a:pt x="2090498" y="63108"/>
                    <a:pt x="2136489" y="37558"/>
                  </a:cubicBezTo>
                  <a:cubicBezTo>
                    <a:pt x="2141042" y="35029"/>
                    <a:pt x="2144282" y="28891"/>
                    <a:pt x="2149490" y="28891"/>
                  </a:cubicBezTo>
                  <a:cubicBezTo>
                    <a:pt x="2153576" y="28891"/>
                    <a:pt x="2143711" y="34669"/>
                    <a:pt x="2140822" y="37558"/>
                  </a:cubicBezTo>
                  <a:cubicBezTo>
                    <a:pt x="2142267" y="50559"/>
                    <a:pt x="2143005" y="63658"/>
                    <a:pt x="2145156" y="76561"/>
                  </a:cubicBezTo>
                  <a:cubicBezTo>
                    <a:pt x="2145907" y="81067"/>
                    <a:pt x="2147793" y="93803"/>
                    <a:pt x="2149490" y="89562"/>
                  </a:cubicBezTo>
                  <a:cubicBezTo>
                    <a:pt x="2153815" y="78749"/>
                    <a:pt x="2150759" y="66129"/>
                    <a:pt x="2153823" y="54893"/>
                  </a:cubicBezTo>
                  <a:cubicBezTo>
                    <a:pt x="2156085" y="46598"/>
                    <a:pt x="2170346" y="34037"/>
                    <a:pt x="2175492" y="28891"/>
                  </a:cubicBezTo>
                  <a:lnTo>
                    <a:pt x="2192826" y="54893"/>
                  </a:lnTo>
                  <a:cubicBezTo>
                    <a:pt x="2195092" y="58293"/>
                    <a:pt x="2197839" y="61733"/>
                    <a:pt x="2201494" y="63560"/>
                  </a:cubicBezTo>
                  <a:cubicBezTo>
                    <a:pt x="2209665" y="67646"/>
                    <a:pt x="2227495" y="72227"/>
                    <a:pt x="2227495" y="72227"/>
                  </a:cubicBezTo>
                  <a:cubicBezTo>
                    <a:pt x="2239138" y="107154"/>
                    <a:pt x="2231829" y="89796"/>
                    <a:pt x="2231829" y="1589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16" name="Freihandform 14">
              <a:extLst>
                <a:ext uri="{FF2B5EF4-FFF2-40B4-BE49-F238E27FC236}">
                  <a16:creationId xmlns:a16="http://schemas.microsoft.com/office/drawing/2014/main" id="{D4646C07-CB4B-9D01-344B-BB94AD3E6022}"/>
                </a:ext>
              </a:extLst>
            </p:cNvPr>
            <p:cNvSpPr/>
            <p:nvPr/>
          </p:nvSpPr>
          <p:spPr bwMode="auto">
            <a:xfrm>
              <a:off x="1700213" y="3690865"/>
              <a:ext cx="2357156" cy="146346"/>
            </a:xfrm>
            <a:custGeom>
              <a:avLst/>
              <a:gdLst>
                <a:gd name="connsiteX0" fmla="*/ 0 w 2345950"/>
                <a:gd name="connsiteY0" fmla="*/ 139167 h 155836"/>
                <a:gd name="connsiteX1" fmla="*/ 7143 w 2345950"/>
                <a:gd name="connsiteY1" fmla="*/ 108211 h 155836"/>
                <a:gd name="connsiteX2" fmla="*/ 9525 w 2345950"/>
                <a:gd name="connsiteY2" fmla="*/ 98686 h 155836"/>
                <a:gd name="connsiteX3" fmla="*/ 14287 w 2345950"/>
                <a:gd name="connsiteY3" fmla="*/ 77254 h 155836"/>
                <a:gd name="connsiteX4" fmla="*/ 11906 w 2345950"/>
                <a:gd name="connsiteY4" fmla="*/ 15342 h 155836"/>
                <a:gd name="connsiteX5" fmla="*/ 14287 w 2345950"/>
                <a:gd name="connsiteY5" fmla="*/ 24867 h 155836"/>
                <a:gd name="connsiteX6" fmla="*/ 23812 w 2345950"/>
                <a:gd name="connsiteY6" fmla="*/ 39154 h 155836"/>
                <a:gd name="connsiteX7" fmla="*/ 30956 w 2345950"/>
                <a:gd name="connsiteY7" fmla="*/ 77254 h 155836"/>
                <a:gd name="connsiteX8" fmla="*/ 35718 w 2345950"/>
                <a:gd name="connsiteY8" fmla="*/ 84398 h 155836"/>
                <a:gd name="connsiteX9" fmla="*/ 38100 w 2345950"/>
                <a:gd name="connsiteY9" fmla="*/ 151073 h 155836"/>
                <a:gd name="connsiteX10" fmla="*/ 45243 w 2345950"/>
                <a:gd name="connsiteY10" fmla="*/ 153454 h 155836"/>
                <a:gd name="connsiteX11" fmla="*/ 47625 w 2345950"/>
                <a:gd name="connsiteY11" fmla="*/ 146311 h 155836"/>
                <a:gd name="connsiteX12" fmla="*/ 59531 w 2345950"/>
                <a:gd name="connsiteY12" fmla="*/ 136786 h 155836"/>
                <a:gd name="connsiteX13" fmla="*/ 61912 w 2345950"/>
                <a:gd name="connsiteY13" fmla="*/ 112973 h 155836"/>
                <a:gd name="connsiteX14" fmla="*/ 66675 w 2345950"/>
                <a:gd name="connsiteY14" fmla="*/ 51061 h 155836"/>
                <a:gd name="connsiteX15" fmla="*/ 69056 w 2345950"/>
                <a:gd name="connsiteY15" fmla="*/ 43917 h 155836"/>
                <a:gd name="connsiteX16" fmla="*/ 73818 w 2345950"/>
                <a:gd name="connsiteY16" fmla="*/ 24867 h 155836"/>
                <a:gd name="connsiteX17" fmla="*/ 76200 w 2345950"/>
                <a:gd name="connsiteY17" fmla="*/ 36773 h 155836"/>
                <a:gd name="connsiteX18" fmla="*/ 78581 w 2345950"/>
                <a:gd name="connsiteY18" fmla="*/ 46298 h 155836"/>
                <a:gd name="connsiteX19" fmla="*/ 80962 w 2345950"/>
                <a:gd name="connsiteY19" fmla="*/ 124879 h 155836"/>
                <a:gd name="connsiteX20" fmla="*/ 83343 w 2345950"/>
                <a:gd name="connsiteY20" fmla="*/ 132023 h 155836"/>
                <a:gd name="connsiteX21" fmla="*/ 90487 w 2345950"/>
                <a:gd name="connsiteY21" fmla="*/ 139167 h 155836"/>
                <a:gd name="connsiteX22" fmla="*/ 95250 w 2345950"/>
                <a:gd name="connsiteY22" fmla="*/ 146311 h 155836"/>
                <a:gd name="connsiteX23" fmla="*/ 114300 w 2345950"/>
                <a:gd name="connsiteY23" fmla="*/ 151073 h 155836"/>
                <a:gd name="connsiteX24" fmla="*/ 130968 w 2345950"/>
                <a:gd name="connsiteY24" fmla="*/ 105829 h 155836"/>
                <a:gd name="connsiteX25" fmla="*/ 126206 w 2345950"/>
                <a:gd name="connsiteY25" fmla="*/ 91542 h 155836"/>
                <a:gd name="connsiteX26" fmla="*/ 123825 w 2345950"/>
                <a:gd name="connsiteY26" fmla="*/ 84398 h 155836"/>
                <a:gd name="connsiteX27" fmla="*/ 121443 w 2345950"/>
                <a:gd name="connsiteY27" fmla="*/ 77254 h 155836"/>
                <a:gd name="connsiteX28" fmla="*/ 119062 w 2345950"/>
                <a:gd name="connsiteY28" fmla="*/ 70111 h 155836"/>
                <a:gd name="connsiteX29" fmla="*/ 128587 w 2345950"/>
                <a:gd name="connsiteY29" fmla="*/ 46298 h 155836"/>
                <a:gd name="connsiteX30" fmla="*/ 145256 w 2345950"/>
                <a:gd name="connsiteY30" fmla="*/ 41536 h 155836"/>
                <a:gd name="connsiteX31" fmla="*/ 159543 w 2345950"/>
                <a:gd name="connsiteY31" fmla="*/ 36773 h 155836"/>
                <a:gd name="connsiteX32" fmla="*/ 166687 w 2345950"/>
                <a:gd name="connsiteY32" fmla="*/ 12961 h 155836"/>
                <a:gd name="connsiteX33" fmla="*/ 176212 w 2345950"/>
                <a:gd name="connsiteY33" fmla="*/ 15342 h 155836"/>
                <a:gd name="connsiteX34" fmla="*/ 171450 w 2345950"/>
                <a:gd name="connsiteY34" fmla="*/ 22486 h 155836"/>
                <a:gd name="connsiteX35" fmla="*/ 166687 w 2345950"/>
                <a:gd name="connsiteY35" fmla="*/ 110592 h 155836"/>
                <a:gd name="connsiteX36" fmla="*/ 169068 w 2345950"/>
                <a:gd name="connsiteY36" fmla="*/ 122498 h 155836"/>
                <a:gd name="connsiteX37" fmla="*/ 180975 w 2345950"/>
                <a:gd name="connsiteY37" fmla="*/ 112973 h 155836"/>
                <a:gd name="connsiteX38" fmla="*/ 183356 w 2345950"/>
                <a:gd name="connsiteY38" fmla="*/ 105829 h 155836"/>
                <a:gd name="connsiteX39" fmla="*/ 185737 w 2345950"/>
                <a:gd name="connsiteY39" fmla="*/ 96304 h 155836"/>
                <a:gd name="connsiteX40" fmla="*/ 207168 w 2345950"/>
                <a:gd name="connsiteY40" fmla="*/ 84398 h 155836"/>
                <a:gd name="connsiteX41" fmla="*/ 221456 w 2345950"/>
                <a:gd name="connsiteY41" fmla="*/ 74873 h 155836"/>
                <a:gd name="connsiteX42" fmla="*/ 228600 w 2345950"/>
                <a:gd name="connsiteY42" fmla="*/ 70111 h 155836"/>
                <a:gd name="connsiteX43" fmla="*/ 230981 w 2345950"/>
                <a:gd name="connsiteY43" fmla="*/ 62967 h 155836"/>
                <a:gd name="connsiteX44" fmla="*/ 238125 w 2345950"/>
                <a:gd name="connsiteY44" fmla="*/ 58204 h 155836"/>
                <a:gd name="connsiteX45" fmla="*/ 242887 w 2345950"/>
                <a:gd name="connsiteY45" fmla="*/ 43917 h 155836"/>
                <a:gd name="connsiteX46" fmla="*/ 247650 w 2345950"/>
                <a:gd name="connsiteY46" fmla="*/ 24867 h 155836"/>
                <a:gd name="connsiteX47" fmla="*/ 252412 w 2345950"/>
                <a:gd name="connsiteY47" fmla="*/ 32011 h 155836"/>
                <a:gd name="connsiteX48" fmla="*/ 257175 w 2345950"/>
                <a:gd name="connsiteY48" fmla="*/ 58204 h 155836"/>
                <a:gd name="connsiteX49" fmla="*/ 259556 w 2345950"/>
                <a:gd name="connsiteY49" fmla="*/ 67729 h 155836"/>
                <a:gd name="connsiteX50" fmla="*/ 261937 w 2345950"/>
                <a:gd name="connsiteY50" fmla="*/ 86779 h 155836"/>
                <a:gd name="connsiteX51" fmla="*/ 266700 w 2345950"/>
                <a:gd name="connsiteY51" fmla="*/ 110592 h 155836"/>
                <a:gd name="connsiteX52" fmla="*/ 269081 w 2345950"/>
                <a:gd name="connsiteY52" fmla="*/ 129642 h 155836"/>
                <a:gd name="connsiteX53" fmla="*/ 283368 w 2345950"/>
                <a:gd name="connsiteY53" fmla="*/ 134404 h 155836"/>
                <a:gd name="connsiteX54" fmla="*/ 309562 w 2345950"/>
                <a:gd name="connsiteY54" fmla="*/ 132023 h 155836"/>
                <a:gd name="connsiteX55" fmla="*/ 314325 w 2345950"/>
                <a:gd name="connsiteY55" fmla="*/ 117736 h 155836"/>
                <a:gd name="connsiteX56" fmla="*/ 311943 w 2345950"/>
                <a:gd name="connsiteY56" fmla="*/ 110592 h 155836"/>
                <a:gd name="connsiteX57" fmla="*/ 297656 w 2345950"/>
                <a:gd name="connsiteY57" fmla="*/ 101067 h 155836"/>
                <a:gd name="connsiteX58" fmla="*/ 295275 w 2345950"/>
                <a:gd name="connsiteY58" fmla="*/ 93923 h 155836"/>
                <a:gd name="connsiteX59" fmla="*/ 290512 w 2345950"/>
                <a:gd name="connsiteY59" fmla="*/ 86779 h 155836"/>
                <a:gd name="connsiteX60" fmla="*/ 300037 w 2345950"/>
                <a:gd name="connsiteY60" fmla="*/ 55823 h 155836"/>
                <a:gd name="connsiteX61" fmla="*/ 307181 w 2345950"/>
                <a:gd name="connsiteY61" fmla="*/ 53442 h 155836"/>
                <a:gd name="connsiteX62" fmla="*/ 323850 w 2345950"/>
                <a:gd name="connsiteY62" fmla="*/ 46298 h 155836"/>
                <a:gd name="connsiteX63" fmla="*/ 330993 w 2345950"/>
                <a:gd name="connsiteY63" fmla="*/ 41536 h 155836"/>
                <a:gd name="connsiteX64" fmla="*/ 338137 w 2345950"/>
                <a:gd name="connsiteY64" fmla="*/ 39154 h 155836"/>
                <a:gd name="connsiteX65" fmla="*/ 342900 w 2345950"/>
                <a:gd name="connsiteY65" fmla="*/ 32011 h 155836"/>
                <a:gd name="connsiteX66" fmla="*/ 345281 w 2345950"/>
                <a:gd name="connsiteY66" fmla="*/ 10579 h 155836"/>
                <a:gd name="connsiteX67" fmla="*/ 347662 w 2345950"/>
                <a:gd name="connsiteY67" fmla="*/ 17723 h 155836"/>
                <a:gd name="connsiteX68" fmla="*/ 354806 w 2345950"/>
                <a:gd name="connsiteY68" fmla="*/ 34392 h 155836"/>
                <a:gd name="connsiteX69" fmla="*/ 361950 w 2345950"/>
                <a:gd name="connsiteY69" fmla="*/ 36773 h 155836"/>
                <a:gd name="connsiteX70" fmla="*/ 364331 w 2345950"/>
                <a:gd name="connsiteY70" fmla="*/ 86779 h 155836"/>
                <a:gd name="connsiteX71" fmla="*/ 350043 w 2345950"/>
                <a:gd name="connsiteY71" fmla="*/ 74873 h 155836"/>
                <a:gd name="connsiteX72" fmla="*/ 345281 w 2345950"/>
                <a:gd name="connsiteY72" fmla="*/ 82017 h 155836"/>
                <a:gd name="connsiteX73" fmla="*/ 352425 w 2345950"/>
                <a:gd name="connsiteY73" fmla="*/ 112973 h 155836"/>
                <a:gd name="connsiteX74" fmla="*/ 359568 w 2345950"/>
                <a:gd name="connsiteY74" fmla="*/ 117736 h 155836"/>
                <a:gd name="connsiteX75" fmla="*/ 366712 w 2345950"/>
                <a:gd name="connsiteY75" fmla="*/ 124879 h 155836"/>
                <a:gd name="connsiteX76" fmla="*/ 381000 w 2345950"/>
                <a:gd name="connsiteY76" fmla="*/ 127261 h 155836"/>
                <a:gd name="connsiteX77" fmla="*/ 414337 w 2345950"/>
                <a:gd name="connsiteY77" fmla="*/ 124879 h 155836"/>
                <a:gd name="connsiteX78" fmla="*/ 419100 w 2345950"/>
                <a:gd name="connsiteY78" fmla="*/ 117736 h 155836"/>
                <a:gd name="connsiteX79" fmla="*/ 421481 w 2345950"/>
                <a:gd name="connsiteY79" fmla="*/ 70111 h 155836"/>
                <a:gd name="connsiteX80" fmla="*/ 426243 w 2345950"/>
                <a:gd name="connsiteY80" fmla="*/ 55823 h 155836"/>
                <a:gd name="connsiteX81" fmla="*/ 433387 w 2345950"/>
                <a:gd name="connsiteY81" fmla="*/ 53442 h 155836"/>
                <a:gd name="connsiteX82" fmla="*/ 440531 w 2345950"/>
                <a:gd name="connsiteY82" fmla="*/ 46298 h 155836"/>
                <a:gd name="connsiteX83" fmla="*/ 445293 w 2345950"/>
                <a:gd name="connsiteY83" fmla="*/ 39154 h 155836"/>
                <a:gd name="connsiteX84" fmla="*/ 452437 w 2345950"/>
                <a:gd name="connsiteY84" fmla="*/ 34392 h 155836"/>
                <a:gd name="connsiteX85" fmla="*/ 459581 w 2345950"/>
                <a:gd name="connsiteY85" fmla="*/ 27248 h 155836"/>
                <a:gd name="connsiteX86" fmla="*/ 454818 w 2345950"/>
                <a:gd name="connsiteY86" fmla="*/ 34392 h 155836"/>
                <a:gd name="connsiteX87" fmla="*/ 450056 w 2345950"/>
                <a:gd name="connsiteY87" fmla="*/ 48679 h 155836"/>
                <a:gd name="connsiteX88" fmla="*/ 459581 w 2345950"/>
                <a:gd name="connsiteY88" fmla="*/ 70111 h 155836"/>
                <a:gd name="connsiteX89" fmla="*/ 473868 w 2345950"/>
                <a:gd name="connsiteY89" fmla="*/ 79636 h 155836"/>
                <a:gd name="connsiteX90" fmla="*/ 492918 w 2345950"/>
                <a:gd name="connsiteY90" fmla="*/ 79636 h 155836"/>
                <a:gd name="connsiteX91" fmla="*/ 495300 w 2345950"/>
                <a:gd name="connsiteY91" fmla="*/ 96304 h 155836"/>
                <a:gd name="connsiteX92" fmla="*/ 504825 w 2345950"/>
                <a:gd name="connsiteY92" fmla="*/ 117736 h 155836"/>
                <a:gd name="connsiteX93" fmla="*/ 511968 w 2345950"/>
                <a:gd name="connsiteY93" fmla="*/ 120117 h 155836"/>
                <a:gd name="connsiteX94" fmla="*/ 535781 w 2345950"/>
                <a:gd name="connsiteY94" fmla="*/ 117736 h 155836"/>
                <a:gd name="connsiteX95" fmla="*/ 542925 w 2345950"/>
                <a:gd name="connsiteY95" fmla="*/ 110592 h 155836"/>
                <a:gd name="connsiteX96" fmla="*/ 550068 w 2345950"/>
                <a:gd name="connsiteY96" fmla="*/ 84398 h 155836"/>
                <a:gd name="connsiteX97" fmla="*/ 547687 w 2345950"/>
                <a:gd name="connsiteY97" fmla="*/ 41536 h 155836"/>
                <a:gd name="connsiteX98" fmla="*/ 552450 w 2345950"/>
                <a:gd name="connsiteY98" fmla="*/ 27248 h 155836"/>
                <a:gd name="connsiteX99" fmla="*/ 554831 w 2345950"/>
                <a:gd name="connsiteY99" fmla="*/ 46298 h 155836"/>
                <a:gd name="connsiteX100" fmla="*/ 557212 w 2345950"/>
                <a:gd name="connsiteY100" fmla="*/ 74873 h 155836"/>
                <a:gd name="connsiteX101" fmla="*/ 561975 w 2345950"/>
                <a:gd name="connsiteY101" fmla="*/ 96304 h 155836"/>
                <a:gd name="connsiteX102" fmla="*/ 571500 w 2345950"/>
                <a:gd name="connsiteY102" fmla="*/ 110592 h 155836"/>
                <a:gd name="connsiteX103" fmla="*/ 576262 w 2345950"/>
                <a:gd name="connsiteY103" fmla="*/ 117736 h 155836"/>
                <a:gd name="connsiteX104" fmla="*/ 581025 w 2345950"/>
                <a:gd name="connsiteY104" fmla="*/ 124879 h 155836"/>
                <a:gd name="connsiteX105" fmla="*/ 585787 w 2345950"/>
                <a:gd name="connsiteY105" fmla="*/ 24867 h 155836"/>
                <a:gd name="connsiteX106" fmla="*/ 588168 w 2345950"/>
                <a:gd name="connsiteY106" fmla="*/ 32011 h 155836"/>
                <a:gd name="connsiteX107" fmla="*/ 597693 w 2345950"/>
                <a:gd name="connsiteY107" fmla="*/ 46298 h 155836"/>
                <a:gd name="connsiteX108" fmla="*/ 602456 w 2345950"/>
                <a:gd name="connsiteY108" fmla="*/ 60586 h 155836"/>
                <a:gd name="connsiteX109" fmla="*/ 604837 w 2345950"/>
                <a:gd name="connsiteY109" fmla="*/ 82017 h 155836"/>
                <a:gd name="connsiteX110" fmla="*/ 616743 w 2345950"/>
                <a:gd name="connsiteY110" fmla="*/ 96304 h 155836"/>
                <a:gd name="connsiteX111" fmla="*/ 621506 w 2345950"/>
                <a:gd name="connsiteY111" fmla="*/ 103448 h 155836"/>
                <a:gd name="connsiteX112" fmla="*/ 628650 w 2345950"/>
                <a:gd name="connsiteY112" fmla="*/ 58204 h 155836"/>
                <a:gd name="connsiteX113" fmla="*/ 631031 w 2345950"/>
                <a:gd name="connsiteY113" fmla="*/ 51061 h 155836"/>
                <a:gd name="connsiteX114" fmla="*/ 638175 w 2345950"/>
                <a:gd name="connsiteY114" fmla="*/ 48679 h 155836"/>
                <a:gd name="connsiteX115" fmla="*/ 659606 w 2345950"/>
                <a:gd name="connsiteY115" fmla="*/ 46298 h 155836"/>
                <a:gd name="connsiteX116" fmla="*/ 673893 w 2345950"/>
                <a:gd name="connsiteY116" fmla="*/ 43917 h 155836"/>
                <a:gd name="connsiteX117" fmla="*/ 681037 w 2345950"/>
                <a:gd name="connsiteY117" fmla="*/ 39154 h 155836"/>
                <a:gd name="connsiteX118" fmla="*/ 673893 w 2345950"/>
                <a:gd name="connsiteY118" fmla="*/ 41536 h 155836"/>
                <a:gd name="connsiteX119" fmla="*/ 669131 w 2345950"/>
                <a:gd name="connsiteY119" fmla="*/ 48679 h 155836"/>
                <a:gd name="connsiteX120" fmla="*/ 671512 w 2345950"/>
                <a:gd name="connsiteY120" fmla="*/ 89161 h 155836"/>
                <a:gd name="connsiteX121" fmla="*/ 673893 w 2345950"/>
                <a:gd name="connsiteY121" fmla="*/ 108211 h 155836"/>
                <a:gd name="connsiteX122" fmla="*/ 681037 w 2345950"/>
                <a:gd name="connsiteY122" fmla="*/ 105829 h 155836"/>
                <a:gd name="connsiteX123" fmla="*/ 721518 w 2345950"/>
                <a:gd name="connsiteY123" fmla="*/ 98686 h 155836"/>
                <a:gd name="connsiteX124" fmla="*/ 738187 w 2345950"/>
                <a:gd name="connsiteY124" fmla="*/ 93923 h 155836"/>
                <a:gd name="connsiteX125" fmla="*/ 752475 w 2345950"/>
                <a:gd name="connsiteY125" fmla="*/ 84398 h 155836"/>
                <a:gd name="connsiteX126" fmla="*/ 757237 w 2345950"/>
                <a:gd name="connsiteY126" fmla="*/ 70111 h 155836"/>
                <a:gd name="connsiteX127" fmla="*/ 759618 w 2345950"/>
                <a:gd name="connsiteY127" fmla="*/ 62967 h 155836"/>
                <a:gd name="connsiteX128" fmla="*/ 764381 w 2345950"/>
                <a:gd name="connsiteY128" fmla="*/ 53442 h 155836"/>
                <a:gd name="connsiteX129" fmla="*/ 769143 w 2345950"/>
                <a:gd name="connsiteY129" fmla="*/ 46298 h 155836"/>
                <a:gd name="connsiteX130" fmla="*/ 771525 w 2345950"/>
                <a:gd name="connsiteY130" fmla="*/ 39154 h 155836"/>
                <a:gd name="connsiteX131" fmla="*/ 766762 w 2345950"/>
                <a:gd name="connsiteY131" fmla="*/ 24867 h 155836"/>
                <a:gd name="connsiteX132" fmla="*/ 752475 w 2345950"/>
                <a:gd name="connsiteY132" fmla="*/ 15342 h 155836"/>
                <a:gd name="connsiteX133" fmla="*/ 785812 w 2345950"/>
                <a:gd name="connsiteY133" fmla="*/ 15342 h 155836"/>
                <a:gd name="connsiteX134" fmla="*/ 790575 w 2345950"/>
                <a:gd name="connsiteY134" fmla="*/ 22486 h 155836"/>
                <a:gd name="connsiteX135" fmla="*/ 788193 w 2345950"/>
                <a:gd name="connsiteY135" fmla="*/ 39154 h 155836"/>
                <a:gd name="connsiteX136" fmla="*/ 783431 w 2345950"/>
                <a:gd name="connsiteY136" fmla="*/ 53442 h 155836"/>
                <a:gd name="connsiteX137" fmla="*/ 781050 w 2345950"/>
                <a:gd name="connsiteY137" fmla="*/ 60586 h 155836"/>
                <a:gd name="connsiteX138" fmla="*/ 778668 w 2345950"/>
                <a:gd name="connsiteY138" fmla="*/ 74873 h 155836"/>
                <a:gd name="connsiteX139" fmla="*/ 781050 w 2345950"/>
                <a:gd name="connsiteY139" fmla="*/ 129642 h 155836"/>
                <a:gd name="connsiteX140" fmla="*/ 788193 w 2345950"/>
                <a:gd name="connsiteY140" fmla="*/ 134404 h 155836"/>
                <a:gd name="connsiteX141" fmla="*/ 790575 w 2345950"/>
                <a:gd name="connsiteY141" fmla="*/ 127261 h 155836"/>
                <a:gd name="connsiteX142" fmla="*/ 792956 w 2345950"/>
                <a:gd name="connsiteY142" fmla="*/ 93923 h 155836"/>
                <a:gd name="connsiteX143" fmla="*/ 800100 w 2345950"/>
                <a:gd name="connsiteY143" fmla="*/ 89161 h 155836"/>
                <a:gd name="connsiteX144" fmla="*/ 816768 w 2345950"/>
                <a:gd name="connsiteY144" fmla="*/ 82017 h 155836"/>
                <a:gd name="connsiteX145" fmla="*/ 835818 w 2345950"/>
                <a:gd name="connsiteY145" fmla="*/ 72492 h 155836"/>
                <a:gd name="connsiteX146" fmla="*/ 845343 w 2345950"/>
                <a:gd name="connsiteY146" fmla="*/ 51061 h 155836"/>
                <a:gd name="connsiteX147" fmla="*/ 840581 w 2345950"/>
                <a:gd name="connsiteY147" fmla="*/ 36773 h 155836"/>
                <a:gd name="connsiteX148" fmla="*/ 842962 w 2345950"/>
                <a:gd name="connsiteY148" fmla="*/ 55823 h 155836"/>
                <a:gd name="connsiteX149" fmla="*/ 847725 w 2345950"/>
                <a:gd name="connsiteY149" fmla="*/ 62967 h 155836"/>
                <a:gd name="connsiteX150" fmla="*/ 862012 w 2345950"/>
                <a:gd name="connsiteY150" fmla="*/ 72492 h 155836"/>
                <a:gd name="connsiteX151" fmla="*/ 864393 w 2345950"/>
                <a:gd name="connsiteY151" fmla="*/ 79636 h 155836"/>
                <a:gd name="connsiteX152" fmla="*/ 878681 w 2345950"/>
                <a:gd name="connsiteY152" fmla="*/ 89161 h 155836"/>
                <a:gd name="connsiteX153" fmla="*/ 890587 w 2345950"/>
                <a:gd name="connsiteY153" fmla="*/ 86779 h 155836"/>
                <a:gd name="connsiteX154" fmla="*/ 897731 w 2345950"/>
                <a:gd name="connsiteY154" fmla="*/ 67729 h 155836"/>
                <a:gd name="connsiteX155" fmla="*/ 902493 w 2345950"/>
                <a:gd name="connsiteY155" fmla="*/ 53442 h 155836"/>
                <a:gd name="connsiteX156" fmla="*/ 904875 w 2345950"/>
                <a:gd name="connsiteY156" fmla="*/ 46298 h 155836"/>
                <a:gd name="connsiteX157" fmla="*/ 912018 w 2345950"/>
                <a:gd name="connsiteY157" fmla="*/ 41536 h 155836"/>
                <a:gd name="connsiteX158" fmla="*/ 914400 w 2345950"/>
                <a:gd name="connsiteY158" fmla="*/ 34392 h 155836"/>
                <a:gd name="connsiteX159" fmla="*/ 919162 w 2345950"/>
                <a:gd name="connsiteY159" fmla="*/ 41536 h 155836"/>
                <a:gd name="connsiteX160" fmla="*/ 923925 w 2345950"/>
                <a:gd name="connsiteY160" fmla="*/ 55823 h 155836"/>
                <a:gd name="connsiteX161" fmla="*/ 923925 w 2345950"/>
                <a:gd name="connsiteY161" fmla="*/ 105829 h 155836"/>
                <a:gd name="connsiteX162" fmla="*/ 921543 w 2345950"/>
                <a:gd name="connsiteY162" fmla="*/ 112973 h 155836"/>
                <a:gd name="connsiteX163" fmla="*/ 912018 w 2345950"/>
                <a:gd name="connsiteY163" fmla="*/ 127261 h 155836"/>
                <a:gd name="connsiteX164" fmla="*/ 909637 w 2345950"/>
                <a:gd name="connsiteY164" fmla="*/ 134404 h 155836"/>
                <a:gd name="connsiteX165" fmla="*/ 904875 w 2345950"/>
                <a:gd name="connsiteY165" fmla="*/ 141548 h 155836"/>
                <a:gd name="connsiteX166" fmla="*/ 907256 w 2345950"/>
                <a:gd name="connsiteY166" fmla="*/ 155836 h 155836"/>
                <a:gd name="connsiteX167" fmla="*/ 928687 w 2345950"/>
                <a:gd name="connsiteY167" fmla="*/ 153454 h 155836"/>
                <a:gd name="connsiteX168" fmla="*/ 959643 w 2345950"/>
                <a:gd name="connsiteY168" fmla="*/ 151073 h 155836"/>
                <a:gd name="connsiteX169" fmla="*/ 973931 w 2345950"/>
                <a:gd name="connsiteY169" fmla="*/ 136786 h 155836"/>
                <a:gd name="connsiteX170" fmla="*/ 988218 w 2345950"/>
                <a:gd name="connsiteY170" fmla="*/ 127261 h 155836"/>
                <a:gd name="connsiteX171" fmla="*/ 990600 w 2345950"/>
                <a:gd name="connsiteY171" fmla="*/ 120117 h 155836"/>
                <a:gd name="connsiteX172" fmla="*/ 995362 w 2345950"/>
                <a:gd name="connsiteY172" fmla="*/ 112973 h 155836"/>
                <a:gd name="connsiteX173" fmla="*/ 997743 w 2345950"/>
                <a:gd name="connsiteY173" fmla="*/ 22486 h 155836"/>
                <a:gd name="connsiteX174" fmla="*/ 1016793 w 2345950"/>
                <a:gd name="connsiteY174" fmla="*/ 27248 h 155836"/>
                <a:gd name="connsiteX175" fmla="*/ 1019175 w 2345950"/>
                <a:gd name="connsiteY175" fmla="*/ 74873 h 155836"/>
                <a:gd name="connsiteX176" fmla="*/ 1023937 w 2345950"/>
                <a:gd name="connsiteY176" fmla="*/ 82017 h 155836"/>
                <a:gd name="connsiteX177" fmla="*/ 1031081 w 2345950"/>
                <a:gd name="connsiteY177" fmla="*/ 96304 h 155836"/>
                <a:gd name="connsiteX178" fmla="*/ 1033462 w 2345950"/>
                <a:gd name="connsiteY178" fmla="*/ 103448 h 155836"/>
                <a:gd name="connsiteX179" fmla="*/ 1035843 w 2345950"/>
                <a:gd name="connsiteY179" fmla="*/ 117736 h 155836"/>
                <a:gd name="connsiteX180" fmla="*/ 1042987 w 2345950"/>
                <a:gd name="connsiteY180" fmla="*/ 115354 h 155836"/>
                <a:gd name="connsiteX181" fmla="*/ 1050131 w 2345950"/>
                <a:gd name="connsiteY181" fmla="*/ 91542 h 155836"/>
                <a:gd name="connsiteX182" fmla="*/ 1057275 w 2345950"/>
                <a:gd name="connsiteY182" fmla="*/ 77254 h 155836"/>
                <a:gd name="connsiteX183" fmla="*/ 1059656 w 2345950"/>
                <a:gd name="connsiteY183" fmla="*/ 53442 h 155836"/>
                <a:gd name="connsiteX184" fmla="*/ 1069181 w 2345950"/>
                <a:gd name="connsiteY184" fmla="*/ 51061 h 155836"/>
                <a:gd name="connsiteX185" fmla="*/ 1092993 w 2345950"/>
                <a:gd name="connsiteY185" fmla="*/ 46298 h 155836"/>
                <a:gd name="connsiteX186" fmla="*/ 1107281 w 2345950"/>
                <a:gd name="connsiteY186" fmla="*/ 41536 h 155836"/>
                <a:gd name="connsiteX187" fmla="*/ 1112043 w 2345950"/>
                <a:gd name="connsiteY187" fmla="*/ 34392 h 155836"/>
                <a:gd name="connsiteX188" fmla="*/ 1104900 w 2345950"/>
                <a:gd name="connsiteY188" fmla="*/ 41536 h 155836"/>
                <a:gd name="connsiteX189" fmla="*/ 1095375 w 2345950"/>
                <a:gd name="connsiteY189" fmla="*/ 62967 h 155836"/>
                <a:gd name="connsiteX190" fmla="*/ 1097756 w 2345950"/>
                <a:gd name="connsiteY190" fmla="*/ 103448 h 155836"/>
                <a:gd name="connsiteX191" fmla="*/ 1100137 w 2345950"/>
                <a:gd name="connsiteY191" fmla="*/ 117736 h 155836"/>
                <a:gd name="connsiteX192" fmla="*/ 1112043 w 2345950"/>
                <a:gd name="connsiteY192" fmla="*/ 132023 h 155836"/>
                <a:gd name="connsiteX193" fmla="*/ 1116806 w 2345950"/>
                <a:gd name="connsiteY193" fmla="*/ 141548 h 155836"/>
                <a:gd name="connsiteX194" fmla="*/ 1131093 w 2345950"/>
                <a:gd name="connsiteY194" fmla="*/ 151073 h 155836"/>
                <a:gd name="connsiteX195" fmla="*/ 1143000 w 2345950"/>
                <a:gd name="connsiteY195" fmla="*/ 148692 h 155836"/>
                <a:gd name="connsiteX196" fmla="*/ 1150143 w 2345950"/>
                <a:gd name="connsiteY196" fmla="*/ 146311 h 155836"/>
                <a:gd name="connsiteX197" fmla="*/ 1152525 w 2345950"/>
                <a:gd name="connsiteY197" fmla="*/ 139167 h 155836"/>
                <a:gd name="connsiteX198" fmla="*/ 1159668 w 2345950"/>
                <a:gd name="connsiteY198" fmla="*/ 132023 h 155836"/>
                <a:gd name="connsiteX199" fmla="*/ 1164431 w 2345950"/>
                <a:gd name="connsiteY199" fmla="*/ 117736 h 155836"/>
                <a:gd name="connsiteX200" fmla="*/ 1166812 w 2345950"/>
                <a:gd name="connsiteY200" fmla="*/ 110592 h 155836"/>
                <a:gd name="connsiteX201" fmla="*/ 1166812 w 2345950"/>
                <a:gd name="connsiteY201" fmla="*/ 51061 h 155836"/>
                <a:gd name="connsiteX202" fmla="*/ 1169193 w 2345950"/>
                <a:gd name="connsiteY202" fmla="*/ 43917 h 155836"/>
                <a:gd name="connsiteX203" fmla="*/ 1176337 w 2345950"/>
                <a:gd name="connsiteY203" fmla="*/ 34392 h 155836"/>
                <a:gd name="connsiteX204" fmla="*/ 1181100 w 2345950"/>
                <a:gd name="connsiteY204" fmla="*/ 27248 h 155836"/>
                <a:gd name="connsiteX205" fmla="*/ 1193006 w 2345950"/>
                <a:gd name="connsiteY205" fmla="*/ 39154 h 155836"/>
                <a:gd name="connsiteX206" fmla="*/ 1195387 w 2345950"/>
                <a:gd name="connsiteY206" fmla="*/ 46298 h 155836"/>
                <a:gd name="connsiteX207" fmla="*/ 1209675 w 2345950"/>
                <a:gd name="connsiteY207" fmla="*/ 60586 h 155836"/>
                <a:gd name="connsiteX208" fmla="*/ 1221581 w 2345950"/>
                <a:gd name="connsiteY208" fmla="*/ 74873 h 155836"/>
                <a:gd name="connsiteX209" fmla="*/ 1226343 w 2345950"/>
                <a:gd name="connsiteY209" fmla="*/ 82017 h 155836"/>
                <a:gd name="connsiteX210" fmla="*/ 1233487 w 2345950"/>
                <a:gd name="connsiteY210" fmla="*/ 84398 h 155836"/>
                <a:gd name="connsiteX211" fmla="*/ 1243012 w 2345950"/>
                <a:gd name="connsiteY211" fmla="*/ 98686 h 155836"/>
                <a:gd name="connsiteX212" fmla="*/ 1247775 w 2345950"/>
                <a:gd name="connsiteY212" fmla="*/ 105829 h 155836"/>
                <a:gd name="connsiteX213" fmla="*/ 1254918 w 2345950"/>
                <a:gd name="connsiteY213" fmla="*/ 60586 h 155836"/>
                <a:gd name="connsiteX214" fmla="*/ 1276350 w 2345950"/>
                <a:gd name="connsiteY214" fmla="*/ 58204 h 155836"/>
                <a:gd name="connsiteX215" fmla="*/ 1283493 w 2345950"/>
                <a:gd name="connsiteY215" fmla="*/ 51061 h 155836"/>
                <a:gd name="connsiteX216" fmla="*/ 1288256 w 2345950"/>
                <a:gd name="connsiteY216" fmla="*/ 36773 h 155836"/>
                <a:gd name="connsiteX217" fmla="*/ 1285875 w 2345950"/>
                <a:gd name="connsiteY217" fmla="*/ 22486 h 155836"/>
                <a:gd name="connsiteX218" fmla="*/ 1321593 w 2345950"/>
                <a:gd name="connsiteY218" fmla="*/ 15342 h 155836"/>
                <a:gd name="connsiteX219" fmla="*/ 1338262 w 2345950"/>
                <a:gd name="connsiteY219" fmla="*/ 17723 h 155836"/>
                <a:gd name="connsiteX220" fmla="*/ 1323975 w 2345950"/>
                <a:gd name="connsiteY220" fmla="*/ 27248 h 155836"/>
                <a:gd name="connsiteX221" fmla="*/ 1316831 w 2345950"/>
                <a:gd name="connsiteY221" fmla="*/ 32011 h 155836"/>
                <a:gd name="connsiteX222" fmla="*/ 1312068 w 2345950"/>
                <a:gd name="connsiteY222" fmla="*/ 39154 h 155836"/>
                <a:gd name="connsiteX223" fmla="*/ 1309687 w 2345950"/>
                <a:gd name="connsiteY223" fmla="*/ 46298 h 155836"/>
                <a:gd name="connsiteX224" fmla="*/ 1312068 w 2345950"/>
                <a:gd name="connsiteY224" fmla="*/ 110592 h 155836"/>
                <a:gd name="connsiteX225" fmla="*/ 1319212 w 2345950"/>
                <a:gd name="connsiteY225" fmla="*/ 117736 h 155836"/>
                <a:gd name="connsiteX226" fmla="*/ 1331118 w 2345950"/>
                <a:gd name="connsiteY226" fmla="*/ 127261 h 155836"/>
                <a:gd name="connsiteX227" fmla="*/ 1333500 w 2345950"/>
                <a:gd name="connsiteY227" fmla="*/ 120117 h 155836"/>
                <a:gd name="connsiteX228" fmla="*/ 1335881 w 2345950"/>
                <a:gd name="connsiteY228" fmla="*/ 108211 h 155836"/>
                <a:gd name="connsiteX229" fmla="*/ 1347787 w 2345950"/>
                <a:gd name="connsiteY229" fmla="*/ 93923 h 155836"/>
                <a:gd name="connsiteX230" fmla="*/ 1352550 w 2345950"/>
                <a:gd name="connsiteY230" fmla="*/ 86779 h 155836"/>
                <a:gd name="connsiteX231" fmla="*/ 1362075 w 2345950"/>
                <a:gd name="connsiteY231" fmla="*/ 74873 h 155836"/>
                <a:gd name="connsiteX232" fmla="*/ 1373981 w 2345950"/>
                <a:gd name="connsiteY232" fmla="*/ 60586 h 155836"/>
                <a:gd name="connsiteX233" fmla="*/ 1383506 w 2345950"/>
                <a:gd name="connsiteY233" fmla="*/ 46298 h 155836"/>
                <a:gd name="connsiteX234" fmla="*/ 1388268 w 2345950"/>
                <a:gd name="connsiteY234" fmla="*/ 39154 h 155836"/>
                <a:gd name="connsiteX235" fmla="*/ 1395412 w 2345950"/>
                <a:gd name="connsiteY235" fmla="*/ 32011 h 155836"/>
                <a:gd name="connsiteX236" fmla="*/ 1400175 w 2345950"/>
                <a:gd name="connsiteY236" fmla="*/ 24867 h 155836"/>
                <a:gd name="connsiteX237" fmla="*/ 1393031 w 2345950"/>
                <a:gd name="connsiteY237" fmla="*/ 32011 h 155836"/>
                <a:gd name="connsiteX238" fmla="*/ 1395412 w 2345950"/>
                <a:gd name="connsiteY238" fmla="*/ 62967 h 155836"/>
                <a:gd name="connsiteX239" fmla="*/ 1404937 w 2345950"/>
                <a:gd name="connsiteY239" fmla="*/ 77254 h 155836"/>
                <a:gd name="connsiteX240" fmla="*/ 1409700 w 2345950"/>
                <a:gd name="connsiteY240" fmla="*/ 84398 h 155836"/>
                <a:gd name="connsiteX241" fmla="*/ 1412081 w 2345950"/>
                <a:gd name="connsiteY241" fmla="*/ 91542 h 155836"/>
                <a:gd name="connsiteX242" fmla="*/ 1416843 w 2345950"/>
                <a:gd name="connsiteY242" fmla="*/ 84398 h 155836"/>
                <a:gd name="connsiteX243" fmla="*/ 1419225 w 2345950"/>
                <a:gd name="connsiteY243" fmla="*/ 51061 h 155836"/>
                <a:gd name="connsiteX244" fmla="*/ 1440656 w 2345950"/>
                <a:gd name="connsiteY244" fmla="*/ 27248 h 155836"/>
                <a:gd name="connsiteX245" fmla="*/ 1445418 w 2345950"/>
                <a:gd name="connsiteY245" fmla="*/ 20104 h 155836"/>
                <a:gd name="connsiteX246" fmla="*/ 1447800 w 2345950"/>
                <a:gd name="connsiteY246" fmla="*/ 27248 h 155836"/>
                <a:gd name="connsiteX247" fmla="*/ 1459706 w 2345950"/>
                <a:gd name="connsiteY247" fmla="*/ 51061 h 155836"/>
                <a:gd name="connsiteX248" fmla="*/ 1464468 w 2345950"/>
                <a:gd name="connsiteY248" fmla="*/ 58204 h 155836"/>
                <a:gd name="connsiteX249" fmla="*/ 1471612 w 2345950"/>
                <a:gd name="connsiteY249" fmla="*/ 62967 h 155836"/>
                <a:gd name="connsiteX250" fmla="*/ 1485900 w 2345950"/>
                <a:gd name="connsiteY250" fmla="*/ 67729 h 155836"/>
                <a:gd name="connsiteX251" fmla="*/ 1514475 w 2345950"/>
                <a:gd name="connsiteY251" fmla="*/ 77254 h 155836"/>
                <a:gd name="connsiteX252" fmla="*/ 1521618 w 2345950"/>
                <a:gd name="connsiteY252" fmla="*/ 82017 h 155836"/>
                <a:gd name="connsiteX253" fmla="*/ 1531143 w 2345950"/>
                <a:gd name="connsiteY253" fmla="*/ 84398 h 155836"/>
                <a:gd name="connsiteX254" fmla="*/ 1538287 w 2345950"/>
                <a:gd name="connsiteY254" fmla="*/ 91542 h 155836"/>
                <a:gd name="connsiteX255" fmla="*/ 1528762 w 2345950"/>
                <a:gd name="connsiteY255" fmla="*/ 101067 h 155836"/>
                <a:gd name="connsiteX256" fmla="*/ 1521618 w 2345950"/>
                <a:gd name="connsiteY256" fmla="*/ 105829 h 155836"/>
                <a:gd name="connsiteX257" fmla="*/ 1514475 w 2345950"/>
                <a:gd name="connsiteY257" fmla="*/ 120117 h 155836"/>
                <a:gd name="connsiteX258" fmla="*/ 1516856 w 2345950"/>
                <a:gd name="connsiteY258" fmla="*/ 127261 h 155836"/>
                <a:gd name="connsiteX259" fmla="*/ 1526381 w 2345950"/>
                <a:gd name="connsiteY259" fmla="*/ 124879 h 155836"/>
                <a:gd name="connsiteX260" fmla="*/ 1545431 w 2345950"/>
                <a:gd name="connsiteY260" fmla="*/ 122498 h 155836"/>
                <a:gd name="connsiteX261" fmla="*/ 1552575 w 2345950"/>
                <a:gd name="connsiteY261" fmla="*/ 115354 h 155836"/>
                <a:gd name="connsiteX262" fmla="*/ 1559718 w 2345950"/>
                <a:gd name="connsiteY262" fmla="*/ 101067 h 155836"/>
                <a:gd name="connsiteX263" fmla="*/ 1566862 w 2345950"/>
                <a:gd name="connsiteY263" fmla="*/ 96304 h 155836"/>
                <a:gd name="connsiteX264" fmla="*/ 1562100 w 2345950"/>
                <a:gd name="connsiteY264" fmla="*/ 77254 h 155836"/>
                <a:gd name="connsiteX265" fmla="*/ 1557337 w 2345950"/>
                <a:gd name="connsiteY265" fmla="*/ 70111 h 155836"/>
                <a:gd name="connsiteX266" fmla="*/ 1547812 w 2345950"/>
                <a:gd name="connsiteY266" fmla="*/ 48679 h 155836"/>
                <a:gd name="connsiteX267" fmla="*/ 1547812 w 2345950"/>
                <a:gd name="connsiteY267" fmla="*/ 24867 h 155836"/>
                <a:gd name="connsiteX268" fmla="*/ 1552575 w 2345950"/>
                <a:gd name="connsiteY268" fmla="*/ 32011 h 155836"/>
                <a:gd name="connsiteX269" fmla="*/ 1559718 w 2345950"/>
                <a:gd name="connsiteY269" fmla="*/ 39154 h 155836"/>
                <a:gd name="connsiteX270" fmla="*/ 1569243 w 2345950"/>
                <a:gd name="connsiteY270" fmla="*/ 55823 h 155836"/>
                <a:gd name="connsiteX271" fmla="*/ 1576387 w 2345950"/>
                <a:gd name="connsiteY271" fmla="*/ 60586 h 155836"/>
                <a:gd name="connsiteX272" fmla="*/ 1588293 w 2345950"/>
                <a:gd name="connsiteY272" fmla="*/ 74873 h 155836"/>
                <a:gd name="connsiteX273" fmla="*/ 1593056 w 2345950"/>
                <a:gd name="connsiteY273" fmla="*/ 82017 h 155836"/>
                <a:gd name="connsiteX274" fmla="*/ 1607343 w 2345950"/>
                <a:gd name="connsiteY274" fmla="*/ 96304 h 155836"/>
                <a:gd name="connsiteX275" fmla="*/ 1616868 w 2345950"/>
                <a:gd name="connsiteY275" fmla="*/ 110592 h 155836"/>
                <a:gd name="connsiteX276" fmla="*/ 1619250 w 2345950"/>
                <a:gd name="connsiteY276" fmla="*/ 143929 h 155836"/>
                <a:gd name="connsiteX277" fmla="*/ 1621631 w 2345950"/>
                <a:gd name="connsiteY277" fmla="*/ 134404 h 155836"/>
                <a:gd name="connsiteX278" fmla="*/ 1626393 w 2345950"/>
                <a:gd name="connsiteY278" fmla="*/ 127261 h 155836"/>
                <a:gd name="connsiteX279" fmla="*/ 1633537 w 2345950"/>
                <a:gd name="connsiteY279" fmla="*/ 60586 h 155836"/>
                <a:gd name="connsiteX280" fmla="*/ 1640681 w 2345950"/>
                <a:gd name="connsiteY280" fmla="*/ 55823 h 155836"/>
                <a:gd name="connsiteX281" fmla="*/ 1650206 w 2345950"/>
                <a:gd name="connsiteY281" fmla="*/ 41536 h 155836"/>
                <a:gd name="connsiteX282" fmla="*/ 1652587 w 2345950"/>
                <a:gd name="connsiteY282" fmla="*/ 34392 h 155836"/>
                <a:gd name="connsiteX283" fmla="*/ 1657350 w 2345950"/>
                <a:gd name="connsiteY283" fmla="*/ 27248 h 155836"/>
                <a:gd name="connsiteX284" fmla="*/ 1664493 w 2345950"/>
                <a:gd name="connsiteY284" fmla="*/ 98686 h 155836"/>
                <a:gd name="connsiteX285" fmla="*/ 1671637 w 2345950"/>
                <a:gd name="connsiteY285" fmla="*/ 127261 h 155836"/>
                <a:gd name="connsiteX286" fmla="*/ 1678781 w 2345950"/>
                <a:gd name="connsiteY286" fmla="*/ 134404 h 155836"/>
                <a:gd name="connsiteX287" fmla="*/ 1683543 w 2345950"/>
                <a:gd name="connsiteY287" fmla="*/ 120117 h 155836"/>
                <a:gd name="connsiteX288" fmla="*/ 1685925 w 2345950"/>
                <a:gd name="connsiteY288" fmla="*/ 112973 h 155836"/>
                <a:gd name="connsiteX289" fmla="*/ 1695450 w 2345950"/>
                <a:gd name="connsiteY289" fmla="*/ 89161 h 155836"/>
                <a:gd name="connsiteX290" fmla="*/ 1702593 w 2345950"/>
                <a:gd name="connsiteY290" fmla="*/ 82017 h 155836"/>
                <a:gd name="connsiteX291" fmla="*/ 1719262 w 2345950"/>
                <a:gd name="connsiteY291" fmla="*/ 70111 h 155836"/>
                <a:gd name="connsiteX292" fmla="*/ 1745456 w 2345950"/>
                <a:gd name="connsiteY292" fmla="*/ 51061 h 155836"/>
                <a:gd name="connsiteX293" fmla="*/ 1752600 w 2345950"/>
                <a:gd name="connsiteY293" fmla="*/ 46298 h 155836"/>
                <a:gd name="connsiteX294" fmla="*/ 1757362 w 2345950"/>
                <a:gd name="connsiteY294" fmla="*/ 39154 h 155836"/>
                <a:gd name="connsiteX295" fmla="*/ 1764506 w 2345950"/>
                <a:gd name="connsiteY295" fmla="*/ 36773 h 155836"/>
                <a:gd name="connsiteX296" fmla="*/ 1774031 w 2345950"/>
                <a:gd name="connsiteY296" fmla="*/ 29629 h 155836"/>
                <a:gd name="connsiteX297" fmla="*/ 1781175 w 2345950"/>
                <a:gd name="connsiteY297" fmla="*/ 29629 h 155836"/>
                <a:gd name="connsiteX298" fmla="*/ 1774031 w 2345950"/>
                <a:gd name="connsiteY298" fmla="*/ 51061 h 155836"/>
                <a:gd name="connsiteX299" fmla="*/ 1771650 w 2345950"/>
                <a:gd name="connsiteY299" fmla="*/ 58204 h 155836"/>
                <a:gd name="connsiteX300" fmla="*/ 1764506 w 2345950"/>
                <a:gd name="connsiteY300" fmla="*/ 62967 h 155836"/>
                <a:gd name="connsiteX301" fmla="*/ 1759743 w 2345950"/>
                <a:gd name="connsiteY301" fmla="*/ 70111 h 155836"/>
                <a:gd name="connsiteX302" fmla="*/ 1752600 w 2345950"/>
                <a:gd name="connsiteY302" fmla="*/ 74873 h 155836"/>
                <a:gd name="connsiteX303" fmla="*/ 1750218 w 2345950"/>
                <a:gd name="connsiteY303" fmla="*/ 82017 h 155836"/>
                <a:gd name="connsiteX304" fmla="*/ 1757362 w 2345950"/>
                <a:gd name="connsiteY304" fmla="*/ 84398 h 155836"/>
                <a:gd name="connsiteX305" fmla="*/ 1769268 w 2345950"/>
                <a:gd name="connsiteY305" fmla="*/ 70111 h 155836"/>
                <a:gd name="connsiteX306" fmla="*/ 1776412 w 2345950"/>
                <a:gd name="connsiteY306" fmla="*/ 67729 h 155836"/>
                <a:gd name="connsiteX307" fmla="*/ 1781175 w 2345950"/>
                <a:gd name="connsiteY307" fmla="*/ 60586 h 155836"/>
                <a:gd name="connsiteX308" fmla="*/ 1790700 w 2345950"/>
                <a:gd name="connsiteY308" fmla="*/ 53442 h 155836"/>
                <a:gd name="connsiteX309" fmla="*/ 1795462 w 2345950"/>
                <a:gd name="connsiteY309" fmla="*/ 39154 h 155836"/>
                <a:gd name="connsiteX310" fmla="*/ 1804987 w 2345950"/>
                <a:gd name="connsiteY310" fmla="*/ 24867 h 155836"/>
                <a:gd name="connsiteX311" fmla="*/ 1809750 w 2345950"/>
                <a:gd name="connsiteY311" fmla="*/ 17723 h 155836"/>
                <a:gd name="connsiteX312" fmla="*/ 1816893 w 2345950"/>
                <a:gd name="connsiteY312" fmla="*/ 15342 h 155836"/>
                <a:gd name="connsiteX313" fmla="*/ 1824037 w 2345950"/>
                <a:gd name="connsiteY313" fmla="*/ 20104 h 155836"/>
                <a:gd name="connsiteX314" fmla="*/ 1831181 w 2345950"/>
                <a:gd name="connsiteY314" fmla="*/ 41536 h 155836"/>
                <a:gd name="connsiteX315" fmla="*/ 1833562 w 2345950"/>
                <a:gd name="connsiteY315" fmla="*/ 48679 h 155836"/>
                <a:gd name="connsiteX316" fmla="*/ 1840706 w 2345950"/>
                <a:gd name="connsiteY316" fmla="*/ 51061 h 155836"/>
                <a:gd name="connsiteX317" fmla="*/ 1847850 w 2345950"/>
                <a:gd name="connsiteY317" fmla="*/ 60586 h 155836"/>
                <a:gd name="connsiteX318" fmla="*/ 1862137 w 2345950"/>
                <a:gd name="connsiteY318" fmla="*/ 65348 h 155836"/>
                <a:gd name="connsiteX319" fmla="*/ 1869281 w 2345950"/>
                <a:gd name="connsiteY319" fmla="*/ 82017 h 155836"/>
                <a:gd name="connsiteX320" fmla="*/ 1866900 w 2345950"/>
                <a:gd name="connsiteY320" fmla="*/ 91542 h 155836"/>
                <a:gd name="connsiteX321" fmla="*/ 1869281 w 2345950"/>
                <a:gd name="connsiteY321" fmla="*/ 12961 h 155836"/>
                <a:gd name="connsiteX322" fmla="*/ 1876425 w 2345950"/>
                <a:gd name="connsiteY322" fmla="*/ 10579 h 155836"/>
                <a:gd name="connsiteX323" fmla="*/ 1881187 w 2345950"/>
                <a:gd name="connsiteY323" fmla="*/ 17723 h 155836"/>
                <a:gd name="connsiteX324" fmla="*/ 1888331 w 2345950"/>
                <a:gd name="connsiteY324" fmla="*/ 24867 h 155836"/>
                <a:gd name="connsiteX325" fmla="*/ 1905000 w 2345950"/>
                <a:gd name="connsiteY325" fmla="*/ 43917 h 155836"/>
                <a:gd name="connsiteX326" fmla="*/ 1909762 w 2345950"/>
                <a:gd name="connsiteY326" fmla="*/ 51061 h 155836"/>
                <a:gd name="connsiteX327" fmla="*/ 1921668 w 2345950"/>
                <a:gd name="connsiteY327" fmla="*/ 65348 h 155836"/>
                <a:gd name="connsiteX328" fmla="*/ 1924050 w 2345950"/>
                <a:gd name="connsiteY328" fmla="*/ 77254 h 155836"/>
                <a:gd name="connsiteX329" fmla="*/ 1931193 w 2345950"/>
                <a:gd name="connsiteY329" fmla="*/ 96304 h 155836"/>
                <a:gd name="connsiteX330" fmla="*/ 1935956 w 2345950"/>
                <a:gd name="connsiteY330" fmla="*/ 117736 h 155836"/>
                <a:gd name="connsiteX331" fmla="*/ 1938337 w 2345950"/>
                <a:gd name="connsiteY331" fmla="*/ 105829 h 155836"/>
                <a:gd name="connsiteX332" fmla="*/ 1952625 w 2345950"/>
                <a:gd name="connsiteY332" fmla="*/ 48679 h 155836"/>
                <a:gd name="connsiteX333" fmla="*/ 1959768 w 2345950"/>
                <a:gd name="connsiteY333" fmla="*/ 46298 h 155836"/>
                <a:gd name="connsiteX334" fmla="*/ 1974056 w 2345950"/>
                <a:gd name="connsiteY334" fmla="*/ 39154 h 155836"/>
                <a:gd name="connsiteX335" fmla="*/ 1978818 w 2345950"/>
                <a:gd name="connsiteY335" fmla="*/ 46298 h 155836"/>
                <a:gd name="connsiteX336" fmla="*/ 1990725 w 2345950"/>
                <a:gd name="connsiteY336" fmla="*/ 58204 h 155836"/>
                <a:gd name="connsiteX337" fmla="*/ 1997868 w 2345950"/>
                <a:gd name="connsiteY337" fmla="*/ 72492 h 155836"/>
                <a:gd name="connsiteX338" fmla="*/ 2005012 w 2345950"/>
                <a:gd name="connsiteY338" fmla="*/ 86779 h 155836"/>
                <a:gd name="connsiteX339" fmla="*/ 2016918 w 2345950"/>
                <a:gd name="connsiteY339" fmla="*/ 105829 h 155836"/>
                <a:gd name="connsiteX340" fmla="*/ 2014537 w 2345950"/>
                <a:gd name="connsiteY340" fmla="*/ 91542 h 155836"/>
                <a:gd name="connsiteX341" fmla="*/ 2009775 w 2345950"/>
                <a:gd name="connsiteY341" fmla="*/ 65348 h 155836"/>
                <a:gd name="connsiteX342" fmla="*/ 2005012 w 2345950"/>
                <a:gd name="connsiteY342" fmla="*/ 58204 h 155836"/>
                <a:gd name="connsiteX343" fmla="*/ 1990725 w 2345950"/>
                <a:gd name="connsiteY343" fmla="*/ 48679 h 155836"/>
                <a:gd name="connsiteX344" fmla="*/ 1990725 w 2345950"/>
                <a:gd name="connsiteY344" fmla="*/ 24867 h 155836"/>
                <a:gd name="connsiteX345" fmla="*/ 2000250 w 2345950"/>
                <a:gd name="connsiteY345" fmla="*/ 29629 h 155836"/>
                <a:gd name="connsiteX346" fmla="*/ 2012156 w 2345950"/>
                <a:gd name="connsiteY346" fmla="*/ 39154 h 155836"/>
                <a:gd name="connsiteX347" fmla="*/ 2033587 w 2345950"/>
                <a:gd name="connsiteY347" fmla="*/ 51061 h 155836"/>
                <a:gd name="connsiteX348" fmla="*/ 2043112 w 2345950"/>
                <a:gd name="connsiteY348" fmla="*/ 58204 h 155836"/>
                <a:gd name="connsiteX349" fmla="*/ 2057400 w 2345950"/>
                <a:gd name="connsiteY349" fmla="*/ 62967 h 155836"/>
                <a:gd name="connsiteX350" fmla="*/ 2064543 w 2345950"/>
                <a:gd name="connsiteY350" fmla="*/ 67729 h 155836"/>
                <a:gd name="connsiteX351" fmla="*/ 2074068 w 2345950"/>
                <a:gd name="connsiteY351" fmla="*/ 72492 h 155836"/>
                <a:gd name="connsiteX352" fmla="*/ 2081212 w 2345950"/>
                <a:gd name="connsiteY352" fmla="*/ 79636 h 155836"/>
                <a:gd name="connsiteX353" fmla="*/ 2088356 w 2345950"/>
                <a:gd name="connsiteY353" fmla="*/ 82017 h 155836"/>
                <a:gd name="connsiteX354" fmla="*/ 2102643 w 2345950"/>
                <a:gd name="connsiteY354" fmla="*/ 89161 h 155836"/>
                <a:gd name="connsiteX355" fmla="*/ 2109787 w 2345950"/>
                <a:gd name="connsiteY355" fmla="*/ 48679 h 155836"/>
                <a:gd name="connsiteX356" fmla="*/ 2119312 w 2345950"/>
                <a:gd name="connsiteY356" fmla="*/ 34392 h 155836"/>
                <a:gd name="connsiteX357" fmla="*/ 2131218 w 2345950"/>
                <a:gd name="connsiteY357" fmla="*/ 22486 h 155836"/>
                <a:gd name="connsiteX358" fmla="*/ 2135981 w 2345950"/>
                <a:gd name="connsiteY358" fmla="*/ 29629 h 155836"/>
                <a:gd name="connsiteX359" fmla="*/ 2138362 w 2345950"/>
                <a:gd name="connsiteY359" fmla="*/ 74873 h 155836"/>
                <a:gd name="connsiteX360" fmla="*/ 2140743 w 2345950"/>
                <a:gd name="connsiteY360" fmla="*/ 82017 h 155836"/>
                <a:gd name="connsiteX361" fmla="*/ 2147887 w 2345950"/>
                <a:gd name="connsiteY361" fmla="*/ 84398 h 155836"/>
                <a:gd name="connsiteX362" fmla="*/ 2155031 w 2345950"/>
                <a:gd name="connsiteY362" fmla="*/ 89161 h 155836"/>
                <a:gd name="connsiteX363" fmla="*/ 2169318 w 2345950"/>
                <a:gd name="connsiteY363" fmla="*/ 82017 h 155836"/>
                <a:gd name="connsiteX364" fmla="*/ 2181225 w 2345950"/>
                <a:gd name="connsiteY364" fmla="*/ 67729 h 155836"/>
                <a:gd name="connsiteX365" fmla="*/ 2185987 w 2345950"/>
                <a:gd name="connsiteY365" fmla="*/ 60586 h 155836"/>
                <a:gd name="connsiteX366" fmla="*/ 2193131 w 2345950"/>
                <a:gd name="connsiteY366" fmla="*/ 55823 h 155836"/>
                <a:gd name="connsiteX367" fmla="*/ 2207418 w 2345950"/>
                <a:gd name="connsiteY367" fmla="*/ 46298 h 155836"/>
                <a:gd name="connsiteX368" fmla="*/ 2212181 w 2345950"/>
                <a:gd name="connsiteY368" fmla="*/ 39154 h 155836"/>
                <a:gd name="connsiteX369" fmla="*/ 2238375 w 2345950"/>
                <a:gd name="connsiteY369" fmla="*/ 36773 h 155836"/>
                <a:gd name="connsiteX370" fmla="*/ 2226468 w 2345950"/>
                <a:gd name="connsiteY370" fmla="*/ 51061 h 155836"/>
                <a:gd name="connsiteX371" fmla="*/ 2235993 w 2345950"/>
                <a:gd name="connsiteY371" fmla="*/ 65348 h 155836"/>
                <a:gd name="connsiteX372" fmla="*/ 2238375 w 2345950"/>
                <a:gd name="connsiteY372" fmla="*/ 72492 h 155836"/>
                <a:gd name="connsiteX373" fmla="*/ 2243137 w 2345950"/>
                <a:gd name="connsiteY373" fmla="*/ 65348 h 155836"/>
                <a:gd name="connsiteX374" fmla="*/ 2247900 w 2345950"/>
                <a:gd name="connsiteY374" fmla="*/ 48679 h 155836"/>
                <a:gd name="connsiteX375" fmla="*/ 2252662 w 2345950"/>
                <a:gd name="connsiteY375" fmla="*/ 41536 h 155836"/>
                <a:gd name="connsiteX376" fmla="*/ 2255043 w 2345950"/>
                <a:gd name="connsiteY376" fmla="*/ 34392 h 155836"/>
                <a:gd name="connsiteX377" fmla="*/ 2257425 w 2345950"/>
                <a:gd name="connsiteY377" fmla="*/ 41536 h 155836"/>
                <a:gd name="connsiteX378" fmla="*/ 2259806 w 2345950"/>
                <a:gd name="connsiteY378" fmla="*/ 60586 h 155836"/>
                <a:gd name="connsiteX379" fmla="*/ 2262187 w 2345950"/>
                <a:gd name="connsiteY379" fmla="*/ 67729 h 155836"/>
                <a:gd name="connsiteX380" fmla="*/ 2269331 w 2345950"/>
                <a:gd name="connsiteY380" fmla="*/ 72492 h 155836"/>
                <a:gd name="connsiteX381" fmla="*/ 2293143 w 2345950"/>
                <a:gd name="connsiteY381" fmla="*/ 79636 h 155836"/>
                <a:gd name="connsiteX382" fmla="*/ 2297906 w 2345950"/>
                <a:gd name="connsiteY382" fmla="*/ 86779 h 155836"/>
                <a:gd name="connsiteX383" fmla="*/ 2300287 w 2345950"/>
                <a:gd name="connsiteY383" fmla="*/ 93923 h 155836"/>
                <a:gd name="connsiteX384" fmla="*/ 2307431 w 2345950"/>
                <a:gd name="connsiteY384" fmla="*/ 101067 h 155836"/>
                <a:gd name="connsiteX385" fmla="*/ 2312193 w 2345950"/>
                <a:gd name="connsiteY385" fmla="*/ 108211 h 155836"/>
                <a:gd name="connsiteX386" fmla="*/ 2326481 w 2345950"/>
                <a:gd name="connsiteY386" fmla="*/ 117736 h 155836"/>
                <a:gd name="connsiteX387" fmla="*/ 2326481 w 2345950"/>
                <a:gd name="connsiteY387" fmla="*/ 101067 h 155836"/>
                <a:gd name="connsiteX388" fmla="*/ 2321718 w 2345950"/>
                <a:gd name="connsiteY388" fmla="*/ 86779 h 155836"/>
                <a:gd name="connsiteX389" fmla="*/ 2324100 w 2345950"/>
                <a:gd name="connsiteY389" fmla="*/ 24867 h 155836"/>
                <a:gd name="connsiteX390" fmla="*/ 2326481 w 2345950"/>
                <a:gd name="connsiteY390" fmla="*/ 17723 h 155836"/>
                <a:gd name="connsiteX391" fmla="*/ 2336006 w 2345950"/>
                <a:gd name="connsiteY391" fmla="*/ 36773 h 155836"/>
                <a:gd name="connsiteX392" fmla="*/ 2340768 w 2345950"/>
                <a:gd name="connsiteY392" fmla="*/ 96304 h 155836"/>
                <a:gd name="connsiteX393" fmla="*/ 2345531 w 2345950"/>
                <a:gd name="connsiteY393" fmla="*/ 132023 h 155836"/>
                <a:gd name="connsiteX394" fmla="*/ 2345531 w 2345950"/>
                <a:gd name="connsiteY394" fmla="*/ 153454 h 15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</a:cxnLst>
              <a:rect l="l" t="t" r="r" b="b"/>
              <a:pathLst>
                <a:path w="2345950" h="155836">
                  <a:moveTo>
                    <a:pt x="0" y="139167"/>
                  </a:moveTo>
                  <a:cubicBezTo>
                    <a:pt x="4940" y="124344"/>
                    <a:pt x="1889" y="134484"/>
                    <a:pt x="7143" y="108211"/>
                  </a:cubicBezTo>
                  <a:cubicBezTo>
                    <a:pt x="7785" y="105002"/>
                    <a:pt x="8815" y="101881"/>
                    <a:pt x="9525" y="98686"/>
                  </a:cubicBezTo>
                  <a:cubicBezTo>
                    <a:pt x="15582" y="71432"/>
                    <a:pt x="8471" y="100520"/>
                    <a:pt x="14287" y="77254"/>
                  </a:cubicBezTo>
                  <a:cubicBezTo>
                    <a:pt x="13493" y="56617"/>
                    <a:pt x="11906" y="35995"/>
                    <a:pt x="11906" y="15342"/>
                  </a:cubicBezTo>
                  <a:cubicBezTo>
                    <a:pt x="11906" y="12069"/>
                    <a:pt x="12823" y="21940"/>
                    <a:pt x="14287" y="24867"/>
                  </a:cubicBezTo>
                  <a:cubicBezTo>
                    <a:pt x="16847" y="29986"/>
                    <a:pt x="23812" y="39154"/>
                    <a:pt x="23812" y="39154"/>
                  </a:cubicBezTo>
                  <a:cubicBezTo>
                    <a:pt x="24650" y="47539"/>
                    <a:pt x="24955" y="68251"/>
                    <a:pt x="30956" y="77254"/>
                  </a:cubicBezTo>
                  <a:lnTo>
                    <a:pt x="35718" y="84398"/>
                  </a:lnTo>
                  <a:cubicBezTo>
                    <a:pt x="36512" y="106623"/>
                    <a:pt x="35061" y="129042"/>
                    <a:pt x="38100" y="151073"/>
                  </a:cubicBezTo>
                  <a:cubicBezTo>
                    <a:pt x="38443" y="153559"/>
                    <a:pt x="42998" y="154576"/>
                    <a:pt x="45243" y="153454"/>
                  </a:cubicBezTo>
                  <a:cubicBezTo>
                    <a:pt x="47488" y="152332"/>
                    <a:pt x="46502" y="148556"/>
                    <a:pt x="47625" y="146311"/>
                  </a:cubicBezTo>
                  <a:cubicBezTo>
                    <a:pt x="51934" y="137693"/>
                    <a:pt x="51290" y="139533"/>
                    <a:pt x="59531" y="136786"/>
                  </a:cubicBezTo>
                  <a:cubicBezTo>
                    <a:pt x="65328" y="119393"/>
                    <a:pt x="65510" y="127368"/>
                    <a:pt x="61912" y="112973"/>
                  </a:cubicBezTo>
                  <a:cubicBezTo>
                    <a:pt x="62944" y="92325"/>
                    <a:pt x="62162" y="71368"/>
                    <a:pt x="66675" y="51061"/>
                  </a:cubicBezTo>
                  <a:cubicBezTo>
                    <a:pt x="67220" y="48611"/>
                    <a:pt x="68396" y="46339"/>
                    <a:pt x="69056" y="43917"/>
                  </a:cubicBezTo>
                  <a:cubicBezTo>
                    <a:pt x="70778" y="37602"/>
                    <a:pt x="73818" y="24867"/>
                    <a:pt x="73818" y="24867"/>
                  </a:cubicBezTo>
                  <a:cubicBezTo>
                    <a:pt x="74612" y="28836"/>
                    <a:pt x="75322" y="32822"/>
                    <a:pt x="76200" y="36773"/>
                  </a:cubicBezTo>
                  <a:cubicBezTo>
                    <a:pt x="76910" y="39968"/>
                    <a:pt x="78404" y="43030"/>
                    <a:pt x="78581" y="46298"/>
                  </a:cubicBezTo>
                  <a:cubicBezTo>
                    <a:pt x="79995" y="72465"/>
                    <a:pt x="79509" y="98714"/>
                    <a:pt x="80962" y="124879"/>
                  </a:cubicBezTo>
                  <a:cubicBezTo>
                    <a:pt x="81101" y="127385"/>
                    <a:pt x="81951" y="129934"/>
                    <a:pt x="83343" y="132023"/>
                  </a:cubicBezTo>
                  <a:cubicBezTo>
                    <a:pt x="85211" y="134825"/>
                    <a:pt x="88331" y="136580"/>
                    <a:pt x="90487" y="139167"/>
                  </a:cubicBezTo>
                  <a:cubicBezTo>
                    <a:pt x="92319" y="141366"/>
                    <a:pt x="93015" y="144523"/>
                    <a:pt x="95250" y="146311"/>
                  </a:cubicBezTo>
                  <a:cubicBezTo>
                    <a:pt x="97691" y="148264"/>
                    <a:pt x="113707" y="150955"/>
                    <a:pt x="114300" y="151073"/>
                  </a:cubicBezTo>
                  <a:cubicBezTo>
                    <a:pt x="146043" y="147105"/>
                    <a:pt x="137072" y="154661"/>
                    <a:pt x="130968" y="105829"/>
                  </a:cubicBezTo>
                  <a:cubicBezTo>
                    <a:pt x="130345" y="100848"/>
                    <a:pt x="127793" y="96304"/>
                    <a:pt x="126206" y="91542"/>
                  </a:cubicBezTo>
                  <a:lnTo>
                    <a:pt x="123825" y="84398"/>
                  </a:lnTo>
                  <a:lnTo>
                    <a:pt x="121443" y="77254"/>
                  </a:lnTo>
                  <a:lnTo>
                    <a:pt x="119062" y="70111"/>
                  </a:lnTo>
                  <a:cubicBezTo>
                    <a:pt x="121178" y="53179"/>
                    <a:pt x="116396" y="52394"/>
                    <a:pt x="128587" y="46298"/>
                  </a:cubicBezTo>
                  <a:cubicBezTo>
                    <a:pt x="132588" y="44298"/>
                    <a:pt x="141442" y="42680"/>
                    <a:pt x="145256" y="41536"/>
                  </a:cubicBezTo>
                  <a:cubicBezTo>
                    <a:pt x="150064" y="40093"/>
                    <a:pt x="159543" y="36773"/>
                    <a:pt x="159543" y="36773"/>
                  </a:cubicBezTo>
                  <a:cubicBezTo>
                    <a:pt x="165341" y="19381"/>
                    <a:pt x="163089" y="27356"/>
                    <a:pt x="166687" y="12961"/>
                  </a:cubicBezTo>
                  <a:cubicBezTo>
                    <a:pt x="169862" y="13755"/>
                    <a:pt x="174748" y="12415"/>
                    <a:pt x="176212" y="15342"/>
                  </a:cubicBezTo>
                  <a:cubicBezTo>
                    <a:pt x="177492" y="17902"/>
                    <a:pt x="171694" y="19635"/>
                    <a:pt x="171450" y="22486"/>
                  </a:cubicBezTo>
                  <a:cubicBezTo>
                    <a:pt x="161293" y="140975"/>
                    <a:pt x="175269" y="67676"/>
                    <a:pt x="166687" y="110592"/>
                  </a:cubicBezTo>
                  <a:cubicBezTo>
                    <a:pt x="167481" y="114561"/>
                    <a:pt x="166206" y="119636"/>
                    <a:pt x="169068" y="122498"/>
                  </a:cubicBezTo>
                  <a:cubicBezTo>
                    <a:pt x="173669" y="127099"/>
                    <a:pt x="180815" y="113213"/>
                    <a:pt x="180975" y="112973"/>
                  </a:cubicBezTo>
                  <a:cubicBezTo>
                    <a:pt x="181769" y="110592"/>
                    <a:pt x="182666" y="108243"/>
                    <a:pt x="183356" y="105829"/>
                  </a:cubicBezTo>
                  <a:cubicBezTo>
                    <a:pt x="184255" y="102682"/>
                    <a:pt x="183582" y="98767"/>
                    <a:pt x="185737" y="96304"/>
                  </a:cubicBezTo>
                  <a:cubicBezTo>
                    <a:pt x="199685" y="80364"/>
                    <a:pt x="195660" y="90791"/>
                    <a:pt x="207168" y="84398"/>
                  </a:cubicBezTo>
                  <a:cubicBezTo>
                    <a:pt x="212172" y="81618"/>
                    <a:pt x="216693" y="78048"/>
                    <a:pt x="221456" y="74873"/>
                  </a:cubicBezTo>
                  <a:lnTo>
                    <a:pt x="228600" y="70111"/>
                  </a:lnTo>
                  <a:cubicBezTo>
                    <a:pt x="229394" y="67730"/>
                    <a:pt x="229413" y="64927"/>
                    <a:pt x="230981" y="62967"/>
                  </a:cubicBezTo>
                  <a:cubicBezTo>
                    <a:pt x="232769" y="60732"/>
                    <a:pt x="236608" y="60631"/>
                    <a:pt x="238125" y="58204"/>
                  </a:cubicBezTo>
                  <a:cubicBezTo>
                    <a:pt x="240786" y="53947"/>
                    <a:pt x="242887" y="43917"/>
                    <a:pt x="242887" y="43917"/>
                  </a:cubicBezTo>
                  <a:cubicBezTo>
                    <a:pt x="246879" y="0"/>
                    <a:pt x="242099" y="13764"/>
                    <a:pt x="247650" y="24867"/>
                  </a:cubicBezTo>
                  <a:cubicBezTo>
                    <a:pt x="248930" y="27427"/>
                    <a:pt x="250825" y="29630"/>
                    <a:pt x="252412" y="32011"/>
                  </a:cubicBezTo>
                  <a:cubicBezTo>
                    <a:pt x="257812" y="53615"/>
                    <a:pt x="251486" y="26920"/>
                    <a:pt x="257175" y="58204"/>
                  </a:cubicBezTo>
                  <a:cubicBezTo>
                    <a:pt x="257761" y="61424"/>
                    <a:pt x="259018" y="64501"/>
                    <a:pt x="259556" y="67729"/>
                  </a:cubicBezTo>
                  <a:cubicBezTo>
                    <a:pt x="260608" y="74041"/>
                    <a:pt x="261032" y="80444"/>
                    <a:pt x="261937" y="86779"/>
                  </a:cubicBezTo>
                  <a:cubicBezTo>
                    <a:pt x="263884" y="100407"/>
                    <a:pt x="263806" y="99018"/>
                    <a:pt x="266700" y="110592"/>
                  </a:cubicBezTo>
                  <a:cubicBezTo>
                    <a:pt x="267494" y="116942"/>
                    <a:pt x="265411" y="124399"/>
                    <a:pt x="269081" y="129642"/>
                  </a:cubicBezTo>
                  <a:cubicBezTo>
                    <a:pt x="271960" y="133754"/>
                    <a:pt x="283368" y="134404"/>
                    <a:pt x="283368" y="134404"/>
                  </a:cubicBezTo>
                  <a:lnTo>
                    <a:pt x="309562" y="132023"/>
                  </a:lnTo>
                  <a:cubicBezTo>
                    <a:pt x="313982" y="129643"/>
                    <a:pt x="314325" y="117736"/>
                    <a:pt x="314325" y="117736"/>
                  </a:cubicBezTo>
                  <a:cubicBezTo>
                    <a:pt x="313531" y="115355"/>
                    <a:pt x="313718" y="112367"/>
                    <a:pt x="311943" y="110592"/>
                  </a:cubicBezTo>
                  <a:cubicBezTo>
                    <a:pt x="307896" y="106545"/>
                    <a:pt x="297656" y="101067"/>
                    <a:pt x="297656" y="101067"/>
                  </a:cubicBezTo>
                  <a:cubicBezTo>
                    <a:pt x="296862" y="98686"/>
                    <a:pt x="296398" y="96168"/>
                    <a:pt x="295275" y="93923"/>
                  </a:cubicBezTo>
                  <a:cubicBezTo>
                    <a:pt x="293995" y="91363"/>
                    <a:pt x="290732" y="89633"/>
                    <a:pt x="290512" y="86779"/>
                  </a:cubicBezTo>
                  <a:cubicBezTo>
                    <a:pt x="289395" y="72266"/>
                    <a:pt x="288871" y="63267"/>
                    <a:pt x="300037" y="55823"/>
                  </a:cubicBezTo>
                  <a:cubicBezTo>
                    <a:pt x="302126" y="54431"/>
                    <a:pt x="304800" y="54236"/>
                    <a:pt x="307181" y="53442"/>
                  </a:cubicBezTo>
                  <a:cubicBezTo>
                    <a:pt x="325114" y="41486"/>
                    <a:pt x="302325" y="55522"/>
                    <a:pt x="323850" y="46298"/>
                  </a:cubicBezTo>
                  <a:cubicBezTo>
                    <a:pt x="326480" y="45171"/>
                    <a:pt x="328434" y="42816"/>
                    <a:pt x="330993" y="41536"/>
                  </a:cubicBezTo>
                  <a:cubicBezTo>
                    <a:pt x="333238" y="40413"/>
                    <a:pt x="335756" y="39948"/>
                    <a:pt x="338137" y="39154"/>
                  </a:cubicBezTo>
                  <a:cubicBezTo>
                    <a:pt x="339725" y="36773"/>
                    <a:pt x="342206" y="34787"/>
                    <a:pt x="342900" y="32011"/>
                  </a:cubicBezTo>
                  <a:cubicBezTo>
                    <a:pt x="344643" y="25038"/>
                    <a:pt x="343008" y="17398"/>
                    <a:pt x="345281" y="10579"/>
                  </a:cubicBezTo>
                  <a:cubicBezTo>
                    <a:pt x="346075" y="8198"/>
                    <a:pt x="346972" y="15309"/>
                    <a:pt x="347662" y="17723"/>
                  </a:cubicBezTo>
                  <a:cubicBezTo>
                    <a:pt x="349357" y="23655"/>
                    <a:pt x="349435" y="30095"/>
                    <a:pt x="354806" y="34392"/>
                  </a:cubicBezTo>
                  <a:cubicBezTo>
                    <a:pt x="356766" y="35960"/>
                    <a:pt x="359569" y="35979"/>
                    <a:pt x="361950" y="36773"/>
                  </a:cubicBezTo>
                  <a:cubicBezTo>
                    <a:pt x="370485" y="62381"/>
                    <a:pt x="367046" y="46052"/>
                    <a:pt x="364331" y="86779"/>
                  </a:cubicBezTo>
                  <a:cubicBezTo>
                    <a:pt x="363616" y="86064"/>
                    <a:pt x="352805" y="74321"/>
                    <a:pt x="350043" y="74873"/>
                  </a:cubicBezTo>
                  <a:cubicBezTo>
                    <a:pt x="347237" y="75434"/>
                    <a:pt x="346868" y="79636"/>
                    <a:pt x="345281" y="82017"/>
                  </a:cubicBezTo>
                  <a:cubicBezTo>
                    <a:pt x="348372" y="103656"/>
                    <a:pt x="345887" y="93361"/>
                    <a:pt x="352425" y="112973"/>
                  </a:cubicBezTo>
                  <a:cubicBezTo>
                    <a:pt x="353330" y="115688"/>
                    <a:pt x="357370" y="115904"/>
                    <a:pt x="359568" y="117736"/>
                  </a:cubicBezTo>
                  <a:cubicBezTo>
                    <a:pt x="362155" y="119892"/>
                    <a:pt x="363635" y="123511"/>
                    <a:pt x="366712" y="124879"/>
                  </a:cubicBezTo>
                  <a:cubicBezTo>
                    <a:pt x="371124" y="126840"/>
                    <a:pt x="376237" y="126467"/>
                    <a:pt x="381000" y="127261"/>
                  </a:cubicBezTo>
                  <a:cubicBezTo>
                    <a:pt x="392112" y="126467"/>
                    <a:pt x="403529" y="127581"/>
                    <a:pt x="414337" y="124879"/>
                  </a:cubicBezTo>
                  <a:cubicBezTo>
                    <a:pt x="417113" y="124185"/>
                    <a:pt x="418730" y="120574"/>
                    <a:pt x="419100" y="117736"/>
                  </a:cubicBezTo>
                  <a:cubicBezTo>
                    <a:pt x="421156" y="101975"/>
                    <a:pt x="419659" y="85901"/>
                    <a:pt x="421481" y="70111"/>
                  </a:cubicBezTo>
                  <a:cubicBezTo>
                    <a:pt x="422056" y="65124"/>
                    <a:pt x="421480" y="57410"/>
                    <a:pt x="426243" y="55823"/>
                  </a:cubicBezTo>
                  <a:lnTo>
                    <a:pt x="433387" y="53442"/>
                  </a:lnTo>
                  <a:cubicBezTo>
                    <a:pt x="435768" y="51061"/>
                    <a:pt x="438375" y="48885"/>
                    <a:pt x="440531" y="46298"/>
                  </a:cubicBezTo>
                  <a:cubicBezTo>
                    <a:pt x="442363" y="44099"/>
                    <a:pt x="443269" y="41178"/>
                    <a:pt x="445293" y="39154"/>
                  </a:cubicBezTo>
                  <a:cubicBezTo>
                    <a:pt x="447317" y="37130"/>
                    <a:pt x="450238" y="36224"/>
                    <a:pt x="452437" y="34392"/>
                  </a:cubicBezTo>
                  <a:cubicBezTo>
                    <a:pt x="455024" y="32236"/>
                    <a:pt x="456213" y="27248"/>
                    <a:pt x="459581" y="27248"/>
                  </a:cubicBezTo>
                  <a:cubicBezTo>
                    <a:pt x="462443" y="27248"/>
                    <a:pt x="456406" y="32011"/>
                    <a:pt x="454818" y="34392"/>
                  </a:cubicBezTo>
                  <a:cubicBezTo>
                    <a:pt x="453231" y="39154"/>
                    <a:pt x="448469" y="43917"/>
                    <a:pt x="450056" y="48679"/>
                  </a:cubicBezTo>
                  <a:cubicBezTo>
                    <a:pt x="451831" y="54003"/>
                    <a:pt x="454252" y="65448"/>
                    <a:pt x="459581" y="70111"/>
                  </a:cubicBezTo>
                  <a:cubicBezTo>
                    <a:pt x="463888" y="73880"/>
                    <a:pt x="473868" y="79636"/>
                    <a:pt x="473868" y="79636"/>
                  </a:cubicBezTo>
                  <a:cubicBezTo>
                    <a:pt x="478793" y="77994"/>
                    <a:pt x="488319" y="73504"/>
                    <a:pt x="492918" y="79636"/>
                  </a:cubicBezTo>
                  <a:cubicBezTo>
                    <a:pt x="496286" y="84126"/>
                    <a:pt x="494038" y="90835"/>
                    <a:pt x="495300" y="96304"/>
                  </a:cubicBezTo>
                  <a:cubicBezTo>
                    <a:pt x="496207" y="100233"/>
                    <a:pt x="499991" y="113869"/>
                    <a:pt x="504825" y="117736"/>
                  </a:cubicBezTo>
                  <a:cubicBezTo>
                    <a:pt x="506785" y="119304"/>
                    <a:pt x="509587" y="119323"/>
                    <a:pt x="511968" y="120117"/>
                  </a:cubicBezTo>
                  <a:cubicBezTo>
                    <a:pt x="519906" y="119323"/>
                    <a:pt x="528156" y="120082"/>
                    <a:pt x="535781" y="117736"/>
                  </a:cubicBezTo>
                  <a:cubicBezTo>
                    <a:pt x="539000" y="116746"/>
                    <a:pt x="541290" y="113536"/>
                    <a:pt x="542925" y="110592"/>
                  </a:cubicBezTo>
                  <a:cubicBezTo>
                    <a:pt x="546701" y="103795"/>
                    <a:pt x="548529" y="92092"/>
                    <a:pt x="550068" y="84398"/>
                  </a:cubicBezTo>
                  <a:cubicBezTo>
                    <a:pt x="549274" y="70111"/>
                    <a:pt x="547687" y="55845"/>
                    <a:pt x="547687" y="41536"/>
                  </a:cubicBezTo>
                  <a:cubicBezTo>
                    <a:pt x="547687" y="9637"/>
                    <a:pt x="548723" y="16069"/>
                    <a:pt x="552450" y="27248"/>
                  </a:cubicBezTo>
                  <a:cubicBezTo>
                    <a:pt x="553244" y="33598"/>
                    <a:pt x="554194" y="39930"/>
                    <a:pt x="554831" y="46298"/>
                  </a:cubicBezTo>
                  <a:cubicBezTo>
                    <a:pt x="555782" y="55809"/>
                    <a:pt x="556157" y="65373"/>
                    <a:pt x="557212" y="74873"/>
                  </a:cubicBezTo>
                  <a:cubicBezTo>
                    <a:pt x="557590" y="78272"/>
                    <a:pt x="559321" y="91528"/>
                    <a:pt x="561975" y="96304"/>
                  </a:cubicBezTo>
                  <a:cubicBezTo>
                    <a:pt x="564755" y="101308"/>
                    <a:pt x="568325" y="105829"/>
                    <a:pt x="571500" y="110592"/>
                  </a:cubicBezTo>
                  <a:lnTo>
                    <a:pt x="576262" y="117736"/>
                  </a:lnTo>
                  <a:lnTo>
                    <a:pt x="581025" y="124879"/>
                  </a:lnTo>
                  <a:cubicBezTo>
                    <a:pt x="591130" y="84456"/>
                    <a:pt x="579574" y="133613"/>
                    <a:pt x="585787" y="24867"/>
                  </a:cubicBezTo>
                  <a:cubicBezTo>
                    <a:pt x="585930" y="22361"/>
                    <a:pt x="586949" y="29817"/>
                    <a:pt x="588168" y="32011"/>
                  </a:cubicBezTo>
                  <a:cubicBezTo>
                    <a:pt x="590948" y="37014"/>
                    <a:pt x="594518" y="41536"/>
                    <a:pt x="597693" y="46298"/>
                  </a:cubicBezTo>
                  <a:cubicBezTo>
                    <a:pt x="600478" y="50475"/>
                    <a:pt x="602456" y="60586"/>
                    <a:pt x="602456" y="60586"/>
                  </a:cubicBezTo>
                  <a:cubicBezTo>
                    <a:pt x="603250" y="67730"/>
                    <a:pt x="603094" y="75044"/>
                    <a:pt x="604837" y="82017"/>
                  </a:cubicBezTo>
                  <a:cubicBezTo>
                    <a:pt x="606104" y="87084"/>
                    <a:pt x="613887" y="92877"/>
                    <a:pt x="616743" y="96304"/>
                  </a:cubicBezTo>
                  <a:cubicBezTo>
                    <a:pt x="618575" y="98503"/>
                    <a:pt x="619918" y="101067"/>
                    <a:pt x="621506" y="103448"/>
                  </a:cubicBezTo>
                  <a:cubicBezTo>
                    <a:pt x="630882" y="75317"/>
                    <a:pt x="623117" y="102465"/>
                    <a:pt x="628650" y="58204"/>
                  </a:cubicBezTo>
                  <a:cubicBezTo>
                    <a:pt x="628961" y="55714"/>
                    <a:pt x="629256" y="52836"/>
                    <a:pt x="631031" y="51061"/>
                  </a:cubicBezTo>
                  <a:cubicBezTo>
                    <a:pt x="632806" y="49286"/>
                    <a:pt x="635699" y="49092"/>
                    <a:pt x="638175" y="48679"/>
                  </a:cubicBezTo>
                  <a:cubicBezTo>
                    <a:pt x="645265" y="47497"/>
                    <a:pt x="652481" y="47248"/>
                    <a:pt x="659606" y="46298"/>
                  </a:cubicBezTo>
                  <a:cubicBezTo>
                    <a:pt x="664392" y="45660"/>
                    <a:pt x="669131" y="44711"/>
                    <a:pt x="673893" y="43917"/>
                  </a:cubicBezTo>
                  <a:cubicBezTo>
                    <a:pt x="676274" y="42329"/>
                    <a:pt x="681037" y="42016"/>
                    <a:pt x="681037" y="39154"/>
                  </a:cubicBezTo>
                  <a:cubicBezTo>
                    <a:pt x="681037" y="36644"/>
                    <a:pt x="675853" y="39968"/>
                    <a:pt x="673893" y="41536"/>
                  </a:cubicBezTo>
                  <a:cubicBezTo>
                    <a:pt x="671658" y="43324"/>
                    <a:pt x="670718" y="46298"/>
                    <a:pt x="669131" y="48679"/>
                  </a:cubicBezTo>
                  <a:cubicBezTo>
                    <a:pt x="669925" y="62173"/>
                    <a:pt x="670434" y="75687"/>
                    <a:pt x="671512" y="89161"/>
                  </a:cubicBezTo>
                  <a:cubicBezTo>
                    <a:pt x="672022" y="95540"/>
                    <a:pt x="670718" y="102655"/>
                    <a:pt x="673893" y="108211"/>
                  </a:cubicBezTo>
                  <a:cubicBezTo>
                    <a:pt x="675138" y="110390"/>
                    <a:pt x="678576" y="106321"/>
                    <a:pt x="681037" y="105829"/>
                  </a:cubicBezTo>
                  <a:cubicBezTo>
                    <a:pt x="711394" y="99757"/>
                    <a:pt x="701069" y="103231"/>
                    <a:pt x="721518" y="98686"/>
                  </a:cubicBezTo>
                  <a:cubicBezTo>
                    <a:pt x="723569" y="98230"/>
                    <a:pt x="735538" y="95394"/>
                    <a:pt x="738187" y="93923"/>
                  </a:cubicBezTo>
                  <a:cubicBezTo>
                    <a:pt x="743191" y="91143"/>
                    <a:pt x="752475" y="84398"/>
                    <a:pt x="752475" y="84398"/>
                  </a:cubicBezTo>
                  <a:lnTo>
                    <a:pt x="757237" y="70111"/>
                  </a:lnTo>
                  <a:cubicBezTo>
                    <a:pt x="758031" y="67730"/>
                    <a:pt x="758495" y="65212"/>
                    <a:pt x="759618" y="62967"/>
                  </a:cubicBezTo>
                  <a:cubicBezTo>
                    <a:pt x="761206" y="59792"/>
                    <a:pt x="762620" y="56524"/>
                    <a:pt x="764381" y="53442"/>
                  </a:cubicBezTo>
                  <a:cubicBezTo>
                    <a:pt x="765801" y="50957"/>
                    <a:pt x="767863" y="48858"/>
                    <a:pt x="769143" y="46298"/>
                  </a:cubicBezTo>
                  <a:cubicBezTo>
                    <a:pt x="770266" y="44053"/>
                    <a:pt x="770731" y="41535"/>
                    <a:pt x="771525" y="39154"/>
                  </a:cubicBezTo>
                  <a:cubicBezTo>
                    <a:pt x="769937" y="34392"/>
                    <a:pt x="769898" y="28787"/>
                    <a:pt x="766762" y="24867"/>
                  </a:cubicBezTo>
                  <a:cubicBezTo>
                    <a:pt x="763186" y="20398"/>
                    <a:pt x="752475" y="15342"/>
                    <a:pt x="752475" y="15342"/>
                  </a:cubicBezTo>
                  <a:cubicBezTo>
                    <a:pt x="765158" y="11114"/>
                    <a:pt x="766822" y="9499"/>
                    <a:pt x="785812" y="15342"/>
                  </a:cubicBezTo>
                  <a:cubicBezTo>
                    <a:pt x="788548" y="16184"/>
                    <a:pt x="788987" y="20105"/>
                    <a:pt x="790575" y="22486"/>
                  </a:cubicBezTo>
                  <a:cubicBezTo>
                    <a:pt x="789781" y="28042"/>
                    <a:pt x="789455" y="33685"/>
                    <a:pt x="788193" y="39154"/>
                  </a:cubicBezTo>
                  <a:cubicBezTo>
                    <a:pt x="787064" y="44046"/>
                    <a:pt x="785018" y="48679"/>
                    <a:pt x="783431" y="53442"/>
                  </a:cubicBezTo>
                  <a:lnTo>
                    <a:pt x="781050" y="60586"/>
                  </a:lnTo>
                  <a:cubicBezTo>
                    <a:pt x="779523" y="65166"/>
                    <a:pt x="779462" y="70111"/>
                    <a:pt x="778668" y="74873"/>
                  </a:cubicBezTo>
                  <a:cubicBezTo>
                    <a:pt x="779462" y="93129"/>
                    <a:pt x="778163" y="111598"/>
                    <a:pt x="781050" y="129642"/>
                  </a:cubicBezTo>
                  <a:cubicBezTo>
                    <a:pt x="781502" y="132468"/>
                    <a:pt x="785417" y="135098"/>
                    <a:pt x="788193" y="134404"/>
                  </a:cubicBezTo>
                  <a:cubicBezTo>
                    <a:pt x="790628" y="133795"/>
                    <a:pt x="789781" y="129642"/>
                    <a:pt x="790575" y="127261"/>
                  </a:cubicBezTo>
                  <a:cubicBezTo>
                    <a:pt x="791369" y="116148"/>
                    <a:pt x="790254" y="104731"/>
                    <a:pt x="792956" y="93923"/>
                  </a:cubicBezTo>
                  <a:cubicBezTo>
                    <a:pt x="793650" y="91147"/>
                    <a:pt x="797615" y="90581"/>
                    <a:pt x="800100" y="89161"/>
                  </a:cubicBezTo>
                  <a:cubicBezTo>
                    <a:pt x="820101" y="77732"/>
                    <a:pt x="800437" y="89440"/>
                    <a:pt x="816768" y="82017"/>
                  </a:cubicBezTo>
                  <a:cubicBezTo>
                    <a:pt x="823231" y="79079"/>
                    <a:pt x="835818" y="72492"/>
                    <a:pt x="835818" y="72492"/>
                  </a:cubicBezTo>
                  <a:cubicBezTo>
                    <a:pt x="841486" y="55489"/>
                    <a:pt x="837796" y="62381"/>
                    <a:pt x="845343" y="51061"/>
                  </a:cubicBezTo>
                  <a:lnTo>
                    <a:pt x="840581" y="36773"/>
                  </a:lnTo>
                  <a:cubicBezTo>
                    <a:pt x="838558" y="30702"/>
                    <a:pt x="841278" y="49649"/>
                    <a:pt x="842962" y="55823"/>
                  </a:cubicBezTo>
                  <a:cubicBezTo>
                    <a:pt x="843715" y="58584"/>
                    <a:pt x="845571" y="61082"/>
                    <a:pt x="847725" y="62967"/>
                  </a:cubicBezTo>
                  <a:cubicBezTo>
                    <a:pt x="852032" y="66736"/>
                    <a:pt x="862012" y="72492"/>
                    <a:pt x="862012" y="72492"/>
                  </a:cubicBezTo>
                  <a:cubicBezTo>
                    <a:pt x="862806" y="74873"/>
                    <a:pt x="862618" y="77861"/>
                    <a:pt x="864393" y="79636"/>
                  </a:cubicBezTo>
                  <a:cubicBezTo>
                    <a:pt x="868440" y="83683"/>
                    <a:pt x="878681" y="89161"/>
                    <a:pt x="878681" y="89161"/>
                  </a:cubicBezTo>
                  <a:cubicBezTo>
                    <a:pt x="882650" y="88367"/>
                    <a:pt x="887073" y="88787"/>
                    <a:pt x="890587" y="86779"/>
                  </a:cubicBezTo>
                  <a:cubicBezTo>
                    <a:pt x="896390" y="83463"/>
                    <a:pt x="896494" y="72267"/>
                    <a:pt x="897731" y="67729"/>
                  </a:cubicBezTo>
                  <a:cubicBezTo>
                    <a:pt x="899052" y="62886"/>
                    <a:pt x="900906" y="58204"/>
                    <a:pt x="902493" y="53442"/>
                  </a:cubicBezTo>
                  <a:cubicBezTo>
                    <a:pt x="903287" y="51061"/>
                    <a:pt x="902786" y="47690"/>
                    <a:pt x="904875" y="46298"/>
                  </a:cubicBezTo>
                  <a:lnTo>
                    <a:pt x="912018" y="41536"/>
                  </a:lnTo>
                  <a:cubicBezTo>
                    <a:pt x="912812" y="39155"/>
                    <a:pt x="911890" y="34392"/>
                    <a:pt x="914400" y="34392"/>
                  </a:cubicBezTo>
                  <a:cubicBezTo>
                    <a:pt x="917262" y="34392"/>
                    <a:pt x="918000" y="38921"/>
                    <a:pt x="919162" y="41536"/>
                  </a:cubicBezTo>
                  <a:cubicBezTo>
                    <a:pt x="921201" y="46123"/>
                    <a:pt x="923925" y="55823"/>
                    <a:pt x="923925" y="55823"/>
                  </a:cubicBezTo>
                  <a:cubicBezTo>
                    <a:pt x="927830" y="79256"/>
                    <a:pt x="927708" y="71782"/>
                    <a:pt x="923925" y="105829"/>
                  </a:cubicBezTo>
                  <a:cubicBezTo>
                    <a:pt x="923648" y="108324"/>
                    <a:pt x="922762" y="110779"/>
                    <a:pt x="921543" y="112973"/>
                  </a:cubicBezTo>
                  <a:cubicBezTo>
                    <a:pt x="918763" y="117977"/>
                    <a:pt x="912018" y="127261"/>
                    <a:pt x="912018" y="127261"/>
                  </a:cubicBezTo>
                  <a:cubicBezTo>
                    <a:pt x="911224" y="129642"/>
                    <a:pt x="910759" y="132159"/>
                    <a:pt x="909637" y="134404"/>
                  </a:cubicBezTo>
                  <a:cubicBezTo>
                    <a:pt x="908357" y="136964"/>
                    <a:pt x="905191" y="138704"/>
                    <a:pt x="904875" y="141548"/>
                  </a:cubicBezTo>
                  <a:cubicBezTo>
                    <a:pt x="904342" y="146347"/>
                    <a:pt x="906462" y="151073"/>
                    <a:pt x="907256" y="155836"/>
                  </a:cubicBezTo>
                  <a:cubicBezTo>
                    <a:pt x="914400" y="155042"/>
                    <a:pt x="921529" y="154105"/>
                    <a:pt x="928687" y="153454"/>
                  </a:cubicBezTo>
                  <a:cubicBezTo>
                    <a:pt x="938994" y="152517"/>
                    <a:pt x="949932" y="154651"/>
                    <a:pt x="959643" y="151073"/>
                  </a:cubicBezTo>
                  <a:cubicBezTo>
                    <a:pt x="965963" y="148745"/>
                    <a:pt x="969168" y="141548"/>
                    <a:pt x="973931" y="136786"/>
                  </a:cubicBezTo>
                  <a:cubicBezTo>
                    <a:pt x="977978" y="132739"/>
                    <a:pt x="988218" y="127261"/>
                    <a:pt x="988218" y="127261"/>
                  </a:cubicBezTo>
                  <a:cubicBezTo>
                    <a:pt x="989012" y="124880"/>
                    <a:pt x="989477" y="122362"/>
                    <a:pt x="990600" y="120117"/>
                  </a:cubicBezTo>
                  <a:cubicBezTo>
                    <a:pt x="991880" y="117557"/>
                    <a:pt x="995153" y="115827"/>
                    <a:pt x="995362" y="112973"/>
                  </a:cubicBezTo>
                  <a:cubicBezTo>
                    <a:pt x="997564" y="82881"/>
                    <a:pt x="996949" y="52648"/>
                    <a:pt x="997743" y="22486"/>
                  </a:cubicBezTo>
                  <a:cubicBezTo>
                    <a:pt x="1004093" y="24073"/>
                    <a:pt x="1016466" y="20711"/>
                    <a:pt x="1016793" y="27248"/>
                  </a:cubicBezTo>
                  <a:cubicBezTo>
                    <a:pt x="1017587" y="43123"/>
                    <a:pt x="1017119" y="59112"/>
                    <a:pt x="1019175" y="74873"/>
                  </a:cubicBezTo>
                  <a:cubicBezTo>
                    <a:pt x="1019545" y="77711"/>
                    <a:pt x="1022657" y="79457"/>
                    <a:pt x="1023937" y="82017"/>
                  </a:cubicBezTo>
                  <a:cubicBezTo>
                    <a:pt x="1033788" y="101721"/>
                    <a:pt x="1017441" y="75848"/>
                    <a:pt x="1031081" y="96304"/>
                  </a:cubicBezTo>
                  <a:cubicBezTo>
                    <a:pt x="1031875" y="98685"/>
                    <a:pt x="1032918" y="100998"/>
                    <a:pt x="1033462" y="103448"/>
                  </a:cubicBezTo>
                  <a:cubicBezTo>
                    <a:pt x="1034509" y="108161"/>
                    <a:pt x="1032827" y="113966"/>
                    <a:pt x="1035843" y="117736"/>
                  </a:cubicBezTo>
                  <a:cubicBezTo>
                    <a:pt x="1037411" y="119696"/>
                    <a:pt x="1040606" y="116148"/>
                    <a:pt x="1042987" y="115354"/>
                  </a:cubicBezTo>
                  <a:cubicBezTo>
                    <a:pt x="1044319" y="110027"/>
                    <a:pt x="1047810" y="95024"/>
                    <a:pt x="1050131" y="91542"/>
                  </a:cubicBezTo>
                  <a:cubicBezTo>
                    <a:pt x="1056285" y="82309"/>
                    <a:pt x="1053988" y="87113"/>
                    <a:pt x="1057275" y="77254"/>
                  </a:cubicBezTo>
                  <a:cubicBezTo>
                    <a:pt x="1058069" y="69317"/>
                    <a:pt x="1056355" y="60704"/>
                    <a:pt x="1059656" y="53442"/>
                  </a:cubicBezTo>
                  <a:cubicBezTo>
                    <a:pt x="1061010" y="50463"/>
                    <a:pt x="1066034" y="51960"/>
                    <a:pt x="1069181" y="51061"/>
                  </a:cubicBezTo>
                  <a:cubicBezTo>
                    <a:pt x="1085810" y="46309"/>
                    <a:pt x="1064537" y="50363"/>
                    <a:pt x="1092993" y="46298"/>
                  </a:cubicBezTo>
                  <a:lnTo>
                    <a:pt x="1107281" y="41536"/>
                  </a:lnTo>
                  <a:cubicBezTo>
                    <a:pt x="1109996" y="40631"/>
                    <a:pt x="1114905" y="34392"/>
                    <a:pt x="1112043" y="34392"/>
                  </a:cubicBezTo>
                  <a:cubicBezTo>
                    <a:pt x="1108676" y="34392"/>
                    <a:pt x="1106768" y="38734"/>
                    <a:pt x="1104900" y="41536"/>
                  </a:cubicBezTo>
                  <a:cubicBezTo>
                    <a:pt x="1099387" y="49805"/>
                    <a:pt x="1098141" y="54667"/>
                    <a:pt x="1095375" y="62967"/>
                  </a:cubicBezTo>
                  <a:cubicBezTo>
                    <a:pt x="1096169" y="76461"/>
                    <a:pt x="1096585" y="89982"/>
                    <a:pt x="1097756" y="103448"/>
                  </a:cubicBezTo>
                  <a:cubicBezTo>
                    <a:pt x="1098174" y="108258"/>
                    <a:pt x="1098610" y="113155"/>
                    <a:pt x="1100137" y="117736"/>
                  </a:cubicBezTo>
                  <a:cubicBezTo>
                    <a:pt x="1102497" y="124816"/>
                    <a:pt x="1107902" y="126226"/>
                    <a:pt x="1112043" y="132023"/>
                  </a:cubicBezTo>
                  <a:cubicBezTo>
                    <a:pt x="1114106" y="134912"/>
                    <a:pt x="1114296" y="139038"/>
                    <a:pt x="1116806" y="141548"/>
                  </a:cubicBezTo>
                  <a:cubicBezTo>
                    <a:pt x="1120853" y="145595"/>
                    <a:pt x="1131093" y="151073"/>
                    <a:pt x="1131093" y="151073"/>
                  </a:cubicBezTo>
                  <a:cubicBezTo>
                    <a:pt x="1135062" y="150279"/>
                    <a:pt x="1139073" y="149674"/>
                    <a:pt x="1143000" y="148692"/>
                  </a:cubicBezTo>
                  <a:cubicBezTo>
                    <a:pt x="1145435" y="148083"/>
                    <a:pt x="1148368" y="148086"/>
                    <a:pt x="1150143" y="146311"/>
                  </a:cubicBezTo>
                  <a:cubicBezTo>
                    <a:pt x="1151918" y="144536"/>
                    <a:pt x="1151133" y="141256"/>
                    <a:pt x="1152525" y="139167"/>
                  </a:cubicBezTo>
                  <a:cubicBezTo>
                    <a:pt x="1154393" y="136365"/>
                    <a:pt x="1157287" y="134404"/>
                    <a:pt x="1159668" y="132023"/>
                  </a:cubicBezTo>
                  <a:lnTo>
                    <a:pt x="1164431" y="117736"/>
                  </a:lnTo>
                  <a:lnTo>
                    <a:pt x="1166812" y="110592"/>
                  </a:lnTo>
                  <a:cubicBezTo>
                    <a:pt x="1163858" y="81053"/>
                    <a:pt x="1162981" y="85543"/>
                    <a:pt x="1166812" y="51061"/>
                  </a:cubicBezTo>
                  <a:cubicBezTo>
                    <a:pt x="1167089" y="48566"/>
                    <a:pt x="1167948" y="46096"/>
                    <a:pt x="1169193" y="43917"/>
                  </a:cubicBezTo>
                  <a:cubicBezTo>
                    <a:pt x="1171162" y="40471"/>
                    <a:pt x="1174030" y="37621"/>
                    <a:pt x="1176337" y="34392"/>
                  </a:cubicBezTo>
                  <a:cubicBezTo>
                    <a:pt x="1178001" y="32063"/>
                    <a:pt x="1179512" y="29629"/>
                    <a:pt x="1181100" y="27248"/>
                  </a:cubicBezTo>
                  <a:cubicBezTo>
                    <a:pt x="1188241" y="32010"/>
                    <a:pt x="1189038" y="31219"/>
                    <a:pt x="1193006" y="39154"/>
                  </a:cubicBezTo>
                  <a:cubicBezTo>
                    <a:pt x="1194129" y="41399"/>
                    <a:pt x="1194142" y="44119"/>
                    <a:pt x="1195387" y="46298"/>
                  </a:cubicBezTo>
                  <a:cubicBezTo>
                    <a:pt x="1200839" y="55840"/>
                    <a:pt x="1201687" y="55260"/>
                    <a:pt x="1209675" y="60586"/>
                  </a:cubicBezTo>
                  <a:cubicBezTo>
                    <a:pt x="1221501" y="78325"/>
                    <a:pt x="1206298" y="56533"/>
                    <a:pt x="1221581" y="74873"/>
                  </a:cubicBezTo>
                  <a:cubicBezTo>
                    <a:pt x="1223413" y="77072"/>
                    <a:pt x="1224108" y="80229"/>
                    <a:pt x="1226343" y="82017"/>
                  </a:cubicBezTo>
                  <a:cubicBezTo>
                    <a:pt x="1228303" y="83585"/>
                    <a:pt x="1231106" y="83604"/>
                    <a:pt x="1233487" y="84398"/>
                  </a:cubicBezTo>
                  <a:lnTo>
                    <a:pt x="1243012" y="98686"/>
                  </a:lnTo>
                  <a:lnTo>
                    <a:pt x="1247775" y="105829"/>
                  </a:lnTo>
                  <a:cubicBezTo>
                    <a:pt x="1261427" y="146790"/>
                    <a:pt x="1242009" y="94148"/>
                    <a:pt x="1254918" y="60586"/>
                  </a:cubicBezTo>
                  <a:cubicBezTo>
                    <a:pt x="1257498" y="53877"/>
                    <a:pt x="1269206" y="58998"/>
                    <a:pt x="1276350" y="58204"/>
                  </a:cubicBezTo>
                  <a:cubicBezTo>
                    <a:pt x="1278731" y="55823"/>
                    <a:pt x="1281858" y="54005"/>
                    <a:pt x="1283493" y="51061"/>
                  </a:cubicBezTo>
                  <a:cubicBezTo>
                    <a:pt x="1285931" y="46672"/>
                    <a:pt x="1288256" y="36773"/>
                    <a:pt x="1288256" y="36773"/>
                  </a:cubicBezTo>
                  <a:cubicBezTo>
                    <a:pt x="1287462" y="32011"/>
                    <a:pt x="1286822" y="27220"/>
                    <a:pt x="1285875" y="22486"/>
                  </a:cubicBezTo>
                  <a:cubicBezTo>
                    <a:pt x="1281514" y="686"/>
                    <a:pt x="1275917" y="12488"/>
                    <a:pt x="1321593" y="15342"/>
                  </a:cubicBezTo>
                  <a:cubicBezTo>
                    <a:pt x="1327149" y="16136"/>
                    <a:pt x="1337161" y="12219"/>
                    <a:pt x="1338262" y="17723"/>
                  </a:cubicBezTo>
                  <a:cubicBezTo>
                    <a:pt x="1339385" y="23335"/>
                    <a:pt x="1328737" y="24073"/>
                    <a:pt x="1323975" y="27248"/>
                  </a:cubicBezTo>
                  <a:lnTo>
                    <a:pt x="1316831" y="32011"/>
                  </a:lnTo>
                  <a:cubicBezTo>
                    <a:pt x="1315243" y="34392"/>
                    <a:pt x="1313348" y="36594"/>
                    <a:pt x="1312068" y="39154"/>
                  </a:cubicBezTo>
                  <a:cubicBezTo>
                    <a:pt x="1310945" y="41399"/>
                    <a:pt x="1309687" y="43788"/>
                    <a:pt x="1309687" y="46298"/>
                  </a:cubicBezTo>
                  <a:cubicBezTo>
                    <a:pt x="1309687" y="67744"/>
                    <a:pt x="1309234" y="89334"/>
                    <a:pt x="1312068" y="110592"/>
                  </a:cubicBezTo>
                  <a:cubicBezTo>
                    <a:pt x="1312513" y="113930"/>
                    <a:pt x="1316831" y="115355"/>
                    <a:pt x="1319212" y="117736"/>
                  </a:cubicBezTo>
                  <a:cubicBezTo>
                    <a:pt x="1324880" y="134738"/>
                    <a:pt x="1319798" y="134808"/>
                    <a:pt x="1331118" y="127261"/>
                  </a:cubicBezTo>
                  <a:cubicBezTo>
                    <a:pt x="1331912" y="124880"/>
                    <a:pt x="1332891" y="122552"/>
                    <a:pt x="1333500" y="120117"/>
                  </a:cubicBezTo>
                  <a:cubicBezTo>
                    <a:pt x="1334482" y="116191"/>
                    <a:pt x="1334460" y="112001"/>
                    <a:pt x="1335881" y="108211"/>
                  </a:cubicBezTo>
                  <a:cubicBezTo>
                    <a:pt x="1338300" y="101760"/>
                    <a:pt x="1343575" y="98978"/>
                    <a:pt x="1347787" y="93923"/>
                  </a:cubicBezTo>
                  <a:cubicBezTo>
                    <a:pt x="1349619" y="91724"/>
                    <a:pt x="1350962" y="89160"/>
                    <a:pt x="1352550" y="86779"/>
                  </a:cubicBezTo>
                  <a:cubicBezTo>
                    <a:pt x="1358235" y="69724"/>
                    <a:pt x="1350107" y="89235"/>
                    <a:pt x="1362075" y="74873"/>
                  </a:cubicBezTo>
                  <a:cubicBezTo>
                    <a:pt x="1377178" y="56748"/>
                    <a:pt x="1356578" y="72187"/>
                    <a:pt x="1373981" y="60586"/>
                  </a:cubicBezTo>
                  <a:lnTo>
                    <a:pt x="1383506" y="46298"/>
                  </a:lnTo>
                  <a:cubicBezTo>
                    <a:pt x="1385093" y="43917"/>
                    <a:pt x="1386244" y="41178"/>
                    <a:pt x="1388268" y="39154"/>
                  </a:cubicBezTo>
                  <a:cubicBezTo>
                    <a:pt x="1390649" y="36773"/>
                    <a:pt x="1393256" y="34598"/>
                    <a:pt x="1395412" y="32011"/>
                  </a:cubicBezTo>
                  <a:cubicBezTo>
                    <a:pt x="1397244" y="29812"/>
                    <a:pt x="1403037" y="24867"/>
                    <a:pt x="1400175" y="24867"/>
                  </a:cubicBezTo>
                  <a:cubicBezTo>
                    <a:pt x="1396807" y="24867"/>
                    <a:pt x="1395412" y="29630"/>
                    <a:pt x="1393031" y="32011"/>
                  </a:cubicBezTo>
                  <a:cubicBezTo>
                    <a:pt x="1393825" y="42330"/>
                    <a:pt x="1392778" y="52959"/>
                    <a:pt x="1395412" y="62967"/>
                  </a:cubicBezTo>
                  <a:cubicBezTo>
                    <a:pt x="1396869" y="68502"/>
                    <a:pt x="1401762" y="72492"/>
                    <a:pt x="1404937" y="77254"/>
                  </a:cubicBezTo>
                  <a:lnTo>
                    <a:pt x="1409700" y="84398"/>
                  </a:lnTo>
                  <a:cubicBezTo>
                    <a:pt x="1410494" y="86779"/>
                    <a:pt x="1409571" y="91542"/>
                    <a:pt x="1412081" y="91542"/>
                  </a:cubicBezTo>
                  <a:cubicBezTo>
                    <a:pt x="1414943" y="91542"/>
                    <a:pt x="1416346" y="87216"/>
                    <a:pt x="1416843" y="84398"/>
                  </a:cubicBezTo>
                  <a:cubicBezTo>
                    <a:pt x="1418779" y="73427"/>
                    <a:pt x="1415981" y="61719"/>
                    <a:pt x="1419225" y="51061"/>
                  </a:cubicBezTo>
                  <a:cubicBezTo>
                    <a:pt x="1425422" y="30701"/>
                    <a:pt x="1428139" y="31420"/>
                    <a:pt x="1440656" y="27248"/>
                  </a:cubicBezTo>
                  <a:cubicBezTo>
                    <a:pt x="1442243" y="24867"/>
                    <a:pt x="1442556" y="20104"/>
                    <a:pt x="1445418" y="20104"/>
                  </a:cubicBezTo>
                  <a:cubicBezTo>
                    <a:pt x="1447928" y="20104"/>
                    <a:pt x="1446748" y="24969"/>
                    <a:pt x="1447800" y="27248"/>
                  </a:cubicBezTo>
                  <a:cubicBezTo>
                    <a:pt x="1451519" y="35306"/>
                    <a:pt x="1454783" y="43677"/>
                    <a:pt x="1459706" y="51061"/>
                  </a:cubicBezTo>
                  <a:cubicBezTo>
                    <a:pt x="1461293" y="53442"/>
                    <a:pt x="1462445" y="56181"/>
                    <a:pt x="1464468" y="58204"/>
                  </a:cubicBezTo>
                  <a:cubicBezTo>
                    <a:pt x="1466492" y="60228"/>
                    <a:pt x="1468997" y="61805"/>
                    <a:pt x="1471612" y="62967"/>
                  </a:cubicBezTo>
                  <a:cubicBezTo>
                    <a:pt x="1476200" y="65006"/>
                    <a:pt x="1485900" y="67729"/>
                    <a:pt x="1485900" y="67729"/>
                  </a:cubicBezTo>
                  <a:cubicBezTo>
                    <a:pt x="1500275" y="82106"/>
                    <a:pt x="1485107" y="69912"/>
                    <a:pt x="1514475" y="77254"/>
                  </a:cubicBezTo>
                  <a:cubicBezTo>
                    <a:pt x="1517251" y="77948"/>
                    <a:pt x="1518988" y="80890"/>
                    <a:pt x="1521618" y="82017"/>
                  </a:cubicBezTo>
                  <a:cubicBezTo>
                    <a:pt x="1524626" y="83306"/>
                    <a:pt x="1527968" y="83604"/>
                    <a:pt x="1531143" y="84398"/>
                  </a:cubicBezTo>
                  <a:cubicBezTo>
                    <a:pt x="1533524" y="86779"/>
                    <a:pt x="1537222" y="88347"/>
                    <a:pt x="1538287" y="91542"/>
                  </a:cubicBezTo>
                  <a:cubicBezTo>
                    <a:pt x="1541009" y="99707"/>
                    <a:pt x="1532391" y="99253"/>
                    <a:pt x="1528762" y="101067"/>
                  </a:cubicBezTo>
                  <a:cubicBezTo>
                    <a:pt x="1526202" y="102347"/>
                    <a:pt x="1523999" y="104242"/>
                    <a:pt x="1521618" y="105829"/>
                  </a:cubicBezTo>
                  <a:cubicBezTo>
                    <a:pt x="1519210" y="109441"/>
                    <a:pt x="1514475" y="115187"/>
                    <a:pt x="1514475" y="120117"/>
                  </a:cubicBezTo>
                  <a:cubicBezTo>
                    <a:pt x="1514475" y="122627"/>
                    <a:pt x="1516062" y="124880"/>
                    <a:pt x="1516856" y="127261"/>
                  </a:cubicBezTo>
                  <a:cubicBezTo>
                    <a:pt x="1520031" y="126467"/>
                    <a:pt x="1523153" y="125417"/>
                    <a:pt x="1526381" y="124879"/>
                  </a:cubicBezTo>
                  <a:cubicBezTo>
                    <a:pt x="1532693" y="123827"/>
                    <a:pt x="1539417" y="124685"/>
                    <a:pt x="1545431" y="122498"/>
                  </a:cubicBezTo>
                  <a:cubicBezTo>
                    <a:pt x="1548596" y="121347"/>
                    <a:pt x="1550194" y="117735"/>
                    <a:pt x="1552575" y="115354"/>
                  </a:cubicBezTo>
                  <a:cubicBezTo>
                    <a:pt x="1554511" y="109545"/>
                    <a:pt x="1555103" y="105682"/>
                    <a:pt x="1559718" y="101067"/>
                  </a:cubicBezTo>
                  <a:cubicBezTo>
                    <a:pt x="1561742" y="99043"/>
                    <a:pt x="1564481" y="97892"/>
                    <a:pt x="1566862" y="96304"/>
                  </a:cubicBezTo>
                  <a:cubicBezTo>
                    <a:pt x="1565957" y="91778"/>
                    <a:pt x="1564540" y="82134"/>
                    <a:pt x="1562100" y="77254"/>
                  </a:cubicBezTo>
                  <a:cubicBezTo>
                    <a:pt x="1560820" y="74694"/>
                    <a:pt x="1558925" y="72492"/>
                    <a:pt x="1557337" y="70111"/>
                  </a:cubicBezTo>
                  <a:cubicBezTo>
                    <a:pt x="1551670" y="53108"/>
                    <a:pt x="1555360" y="60000"/>
                    <a:pt x="1547812" y="48679"/>
                  </a:cubicBezTo>
                  <a:cubicBezTo>
                    <a:pt x="1547065" y="44945"/>
                    <a:pt x="1542209" y="28601"/>
                    <a:pt x="1547812" y="24867"/>
                  </a:cubicBezTo>
                  <a:cubicBezTo>
                    <a:pt x="1550193" y="23280"/>
                    <a:pt x="1550743" y="29812"/>
                    <a:pt x="1552575" y="32011"/>
                  </a:cubicBezTo>
                  <a:cubicBezTo>
                    <a:pt x="1554731" y="34598"/>
                    <a:pt x="1557337" y="36773"/>
                    <a:pt x="1559718" y="39154"/>
                  </a:cubicBezTo>
                  <a:cubicBezTo>
                    <a:pt x="1562443" y="47326"/>
                    <a:pt x="1562036" y="48616"/>
                    <a:pt x="1569243" y="55823"/>
                  </a:cubicBezTo>
                  <a:cubicBezTo>
                    <a:pt x="1571267" y="57847"/>
                    <a:pt x="1574006" y="58998"/>
                    <a:pt x="1576387" y="60586"/>
                  </a:cubicBezTo>
                  <a:cubicBezTo>
                    <a:pt x="1588216" y="78326"/>
                    <a:pt x="1573010" y="56532"/>
                    <a:pt x="1588293" y="74873"/>
                  </a:cubicBezTo>
                  <a:cubicBezTo>
                    <a:pt x="1590125" y="77072"/>
                    <a:pt x="1591155" y="79878"/>
                    <a:pt x="1593056" y="82017"/>
                  </a:cubicBezTo>
                  <a:cubicBezTo>
                    <a:pt x="1597530" y="87051"/>
                    <a:pt x="1603607" y="90700"/>
                    <a:pt x="1607343" y="96304"/>
                  </a:cubicBezTo>
                  <a:lnTo>
                    <a:pt x="1616868" y="110592"/>
                  </a:lnTo>
                  <a:cubicBezTo>
                    <a:pt x="1617662" y="121704"/>
                    <a:pt x="1617065" y="133005"/>
                    <a:pt x="1619250" y="143929"/>
                  </a:cubicBezTo>
                  <a:cubicBezTo>
                    <a:pt x="1619892" y="147138"/>
                    <a:pt x="1620342" y="137412"/>
                    <a:pt x="1621631" y="134404"/>
                  </a:cubicBezTo>
                  <a:cubicBezTo>
                    <a:pt x="1622758" y="131774"/>
                    <a:pt x="1624806" y="129642"/>
                    <a:pt x="1626393" y="127261"/>
                  </a:cubicBezTo>
                  <a:cubicBezTo>
                    <a:pt x="1626607" y="121903"/>
                    <a:pt x="1618088" y="76035"/>
                    <a:pt x="1633537" y="60586"/>
                  </a:cubicBezTo>
                  <a:cubicBezTo>
                    <a:pt x="1635561" y="58562"/>
                    <a:pt x="1638300" y="57411"/>
                    <a:pt x="1640681" y="55823"/>
                  </a:cubicBezTo>
                  <a:lnTo>
                    <a:pt x="1650206" y="41536"/>
                  </a:lnTo>
                  <a:cubicBezTo>
                    <a:pt x="1651598" y="39447"/>
                    <a:pt x="1651464" y="36637"/>
                    <a:pt x="1652587" y="34392"/>
                  </a:cubicBezTo>
                  <a:cubicBezTo>
                    <a:pt x="1653867" y="31832"/>
                    <a:pt x="1655762" y="29629"/>
                    <a:pt x="1657350" y="27248"/>
                  </a:cubicBezTo>
                  <a:cubicBezTo>
                    <a:pt x="1671657" y="55864"/>
                    <a:pt x="1660176" y="29627"/>
                    <a:pt x="1664493" y="98686"/>
                  </a:cubicBezTo>
                  <a:cubicBezTo>
                    <a:pt x="1665233" y="110520"/>
                    <a:pt x="1667915" y="116092"/>
                    <a:pt x="1671637" y="127261"/>
                  </a:cubicBezTo>
                  <a:cubicBezTo>
                    <a:pt x="1672702" y="130456"/>
                    <a:pt x="1676400" y="132023"/>
                    <a:pt x="1678781" y="134404"/>
                  </a:cubicBezTo>
                  <a:lnTo>
                    <a:pt x="1683543" y="120117"/>
                  </a:lnTo>
                  <a:cubicBezTo>
                    <a:pt x="1684337" y="117736"/>
                    <a:pt x="1684802" y="115218"/>
                    <a:pt x="1685925" y="112973"/>
                  </a:cubicBezTo>
                  <a:cubicBezTo>
                    <a:pt x="1692932" y="98958"/>
                    <a:pt x="1689564" y="106815"/>
                    <a:pt x="1695450" y="89161"/>
                  </a:cubicBezTo>
                  <a:cubicBezTo>
                    <a:pt x="1696515" y="85966"/>
                    <a:pt x="1700006" y="84173"/>
                    <a:pt x="1702593" y="82017"/>
                  </a:cubicBezTo>
                  <a:cubicBezTo>
                    <a:pt x="1718134" y="69065"/>
                    <a:pt x="1700383" y="87273"/>
                    <a:pt x="1719262" y="70111"/>
                  </a:cubicBezTo>
                  <a:cubicBezTo>
                    <a:pt x="1740864" y="50473"/>
                    <a:pt x="1727217" y="55620"/>
                    <a:pt x="1745456" y="51061"/>
                  </a:cubicBezTo>
                  <a:cubicBezTo>
                    <a:pt x="1747837" y="49473"/>
                    <a:pt x="1750576" y="48322"/>
                    <a:pt x="1752600" y="46298"/>
                  </a:cubicBezTo>
                  <a:cubicBezTo>
                    <a:pt x="1754624" y="44274"/>
                    <a:pt x="1755127" y="40942"/>
                    <a:pt x="1757362" y="39154"/>
                  </a:cubicBezTo>
                  <a:cubicBezTo>
                    <a:pt x="1759322" y="37586"/>
                    <a:pt x="1762125" y="37567"/>
                    <a:pt x="1764506" y="36773"/>
                  </a:cubicBezTo>
                  <a:cubicBezTo>
                    <a:pt x="1767681" y="34392"/>
                    <a:pt x="1771225" y="32435"/>
                    <a:pt x="1774031" y="29629"/>
                  </a:cubicBezTo>
                  <a:cubicBezTo>
                    <a:pt x="1780955" y="22705"/>
                    <a:pt x="1777213" y="17747"/>
                    <a:pt x="1781175" y="29629"/>
                  </a:cubicBezTo>
                  <a:cubicBezTo>
                    <a:pt x="1777160" y="49701"/>
                    <a:pt x="1781425" y="33808"/>
                    <a:pt x="1774031" y="51061"/>
                  </a:cubicBezTo>
                  <a:cubicBezTo>
                    <a:pt x="1773042" y="53368"/>
                    <a:pt x="1773218" y="56244"/>
                    <a:pt x="1771650" y="58204"/>
                  </a:cubicBezTo>
                  <a:cubicBezTo>
                    <a:pt x="1769862" y="60439"/>
                    <a:pt x="1766887" y="61379"/>
                    <a:pt x="1764506" y="62967"/>
                  </a:cubicBezTo>
                  <a:cubicBezTo>
                    <a:pt x="1762918" y="65348"/>
                    <a:pt x="1761767" y="68087"/>
                    <a:pt x="1759743" y="70111"/>
                  </a:cubicBezTo>
                  <a:cubicBezTo>
                    <a:pt x="1757720" y="72134"/>
                    <a:pt x="1754388" y="72638"/>
                    <a:pt x="1752600" y="74873"/>
                  </a:cubicBezTo>
                  <a:cubicBezTo>
                    <a:pt x="1751032" y="76833"/>
                    <a:pt x="1751012" y="79636"/>
                    <a:pt x="1750218" y="82017"/>
                  </a:cubicBezTo>
                  <a:cubicBezTo>
                    <a:pt x="1752599" y="82811"/>
                    <a:pt x="1754981" y="85192"/>
                    <a:pt x="1757362" y="84398"/>
                  </a:cubicBezTo>
                  <a:cubicBezTo>
                    <a:pt x="1765137" y="81806"/>
                    <a:pt x="1763821" y="74469"/>
                    <a:pt x="1769268" y="70111"/>
                  </a:cubicBezTo>
                  <a:cubicBezTo>
                    <a:pt x="1771228" y="68543"/>
                    <a:pt x="1774031" y="68523"/>
                    <a:pt x="1776412" y="67729"/>
                  </a:cubicBezTo>
                  <a:cubicBezTo>
                    <a:pt x="1778000" y="65348"/>
                    <a:pt x="1779151" y="62610"/>
                    <a:pt x="1781175" y="60586"/>
                  </a:cubicBezTo>
                  <a:cubicBezTo>
                    <a:pt x="1783981" y="57780"/>
                    <a:pt x="1788499" y="56744"/>
                    <a:pt x="1790700" y="53442"/>
                  </a:cubicBezTo>
                  <a:cubicBezTo>
                    <a:pt x="1793485" y="49265"/>
                    <a:pt x="1792677" y="43331"/>
                    <a:pt x="1795462" y="39154"/>
                  </a:cubicBezTo>
                  <a:lnTo>
                    <a:pt x="1804987" y="24867"/>
                  </a:lnTo>
                  <a:cubicBezTo>
                    <a:pt x="1806575" y="22486"/>
                    <a:pt x="1807035" y="18628"/>
                    <a:pt x="1809750" y="17723"/>
                  </a:cubicBezTo>
                  <a:lnTo>
                    <a:pt x="1816893" y="15342"/>
                  </a:lnTo>
                  <a:cubicBezTo>
                    <a:pt x="1819274" y="16929"/>
                    <a:pt x="1822667" y="17592"/>
                    <a:pt x="1824037" y="20104"/>
                  </a:cubicBezTo>
                  <a:cubicBezTo>
                    <a:pt x="1827643" y="26715"/>
                    <a:pt x="1828800" y="34392"/>
                    <a:pt x="1831181" y="41536"/>
                  </a:cubicBezTo>
                  <a:cubicBezTo>
                    <a:pt x="1831975" y="43917"/>
                    <a:pt x="1831181" y="47885"/>
                    <a:pt x="1833562" y="48679"/>
                  </a:cubicBezTo>
                  <a:lnTo>
                    <a:pt x="1840706" y="51061"/>
                  </a:lnTo>
                  <a:cubicBezTo>
                    <a:pt x="1843087" y="54236"/>
                    <a:pt x="1844548" y="58385"/>
                    <a:pt x="1847850" y="60586"/>
                  </a:cubicBezTo>
                  <a:cubicBezTo>
                    <a:pt x="1852027" y="63370"/>
                    <a:pt x="1862137" y="65348"/>
                    <a:pt x="1862137" y="65348"/>
                  </a:cubicBezTo>
                  <a:cubicBezTo>
                    <a:pt x="1863068" y="67210"/>
                    <a:pt x="1869281" y="78511"/>
                    <a:pt x="1869281" y="82017"/>
                  </a:cubicBezTo>
                  <a:cubicBezTo>
                    <a:pt x="1869281" y="85290"/>
                    <a:pt x="1867694" y="88367"/>
                    <a:pt x="1866900" y="91542"/>
                  </a:cubicBezTo>
                  <a:cubicBezTo>
                    <a:pt x="1867694" y="65348"/>
                    <a:pt x="1866219" y="38987"/>
                    <a:pt x="1869281" y="12961"/>
                  </a:cubicBezTo>
                  <a:cubicBezTo>
                    <a:pt x="1869574" y="10468"/>
                    <a:pt x="1874094" y="9647"/>
                    <a:pt x="1876425" y="10579"/>
                  </a:cubicBezTo>
                  <a:cubicBezTo>
                    <a:pt x="1879082" y="11642"/>
                    <a:pt x="1879355" y="15524"/>
                    <a:pt x="1881187" y="17723"/>
                  </a:cubicBezTo>
                  <a:cubicBezTo>
                    <a:pt x="1883343" y="20310"/>
                    <a:pt x="1886066" y="22375"/>
                    <a:pt x="1888331" y="24867"/>
                  </a:cubicBezTo>
                  <a:cubicBezTo>
                    <a:pt x="1894007" y="31110"/>
                    <a:pt x="1899657" y="37386"/>
                    <a:pt x="1905000" y="43917"/>
                  </a:cubicBezTo>
                  <a:cubicBezTo>
                    <a:pt x="1906812" y="46132"/>
                    <a:pt x="1907930" y="48862"/>
                    <a:pt x="1909762" y="51061"/>
                  </a:cubicBezTo>
                  <a:cubicBezTo>
                    <a:pt x="1925041" y="69395"/>
                    <a:pt x="1909845" y="47611"/>
                    <a:pt x="1921668" y="65348"/>
                  </a:cubicBezTo>
                  <a:cubicBezTo>
                    <a:pt x="1922462" y="69317"/>
                    <a:pt x="1923068" y="73328"/>
                    <a:pt x="1924050" y="77254"/>
                  </a:cubicBezTo>
                  <a:cubicBezTo>
                    <a:pt x="1925723" y="83947"/>
                    <a:pt x="1929005" y="89741"/>
                    <a:pt x="1931193" y="96304"/>
                  </a:cubicBezTo>
                  <a:cubicBezTo>
                    <a:pt x="1932878" y="101358"/>
                    <a:pt x="1935010" y="113006"/>
                    <a:pt x="1935956" y="117736"/>
                  </a:cubicBezTo>
                  <a:cubicBezTo>
                    <a:pt x="1936750" y="113767"/>
                    <a:pt x="1937873" y="109850"/>
                    <a:pt x="1938337" y="105829"/>
                  </a:cubicBezTo>
                  <a:cubicBezTo>
                    <a:pt x="1942507" y="69694"/>
                    <a:pt x="1929935" y="61645"/>
                    <a:pt x="1952625" y="48679"/>
                  </a:cubicBezTo>
                  <a:cubicBezTo>
                    <a:pt x="1954804" y="47434"/>
                    <a:pt x="1957523" y="47420"/>
                    <a:pt x="1959768" y="46298"/>
                  </a:cubicBezTo>
                  <a:cubicBezTo>
                    <a:pt x="1978237" y="37064"/>
                    <a:pt x="1956095" y="45143"/>
                    <a:pt x="1974056" y="39154"/>
                  </a:cubicBezTo>
                  <a:cubicBezTo>
                    <a:pt x="1975643" y="41535"/>
                    <a:pt x="1976794" y="44274"/>
                    <a:pt x="1978818" y="46298"/>
                  </a:cubicBezTo>
                  <a:cubicBezTo>
                    <a:pt x="1994699" y="62180"/>
                    <a:pt x="1978019" y="39149"/>
                    <a:pt x="1990725" y="58204"/>
                  </a:cubicBezTo>
                  <a:cubicBezTo>
                    <a:pt x="1996708" y="76154"/>
                    <a:pt x="1988639" y="54034"/>
                    <a:pt x="1997868" y="72492"/>
                  </a:cubicBezTo>
                  <a:cubicBezTo>
                    <a:pt x="2007724" y="92204"/>
                    <a:pt x="1991369" y="66315"/>
                    <a:pt x="2005012" y="86779"/>
                  </a:cubicBezTo>
                  <a:cubicBezTo>
                    <a:pt x="2010680" y="103782"/>
                    <a:pt x="2005598" y="98282"/>
                    <a:pt x="2016918" y="105829"/>
                  </a:cubicBezTo>
                  <a:cubicBezTo>
                    <a:pt x="2016124" y="101067"/>
                    <a:pt x="2015220" y="96321"/>
                    <a:pt x="2014537" y="91542"/>
                  </a:cubicBezTo>
                  <a:cubicBezTo>
                    <a:pt x="2013553" y="84651"/>
                    <a:pt x="2013509" y="72817"/>
                    <a:pt x="2009775" y="65348"/>
                  </a:cubicBezTo>
                  <a:cubicBezTo>
                    <a:pt x="2008495" y="62788"/>
                    <a:pt x="2007166" y="60089"/>
                    <a:pt x="2005012" y="58204"/>
                  </a:cubicBezTo>
                  <a:cubicBezTo>
                    <a:pt x="2000705" y="54435"/>
                    <a:pt x="1990725" y="48679"/>
                    <a:pt x="1990725" y="48679"/>
                  </a:cubicBezTo>
                  <a:cubicBezTo>
                    <a:pt x="1988403" y="41717"/>
                    <a:pt x="1983882" y="31710"/>
                    <a:pt x="1990725" y="24867"/>
                  </a:cubicBezTo>
                  <a:cubicBezTo>
                    <a:pt x="1993235" y="22357"/>
                    <a:pt x="1997075" y="28042"/>
                    <a:pt x="2000250" y="29629"/>
                  </a:cubicBezTo>
                  <a:cubicBezTo>
                    <a:pt x="2009049" y="42829"/>
                    <a:pt x="1999977" y="32388"/>
                    <a:pt x="2012156" y="39154"/>
                  </a:cubicBezTo>
                  <a:cubicBezTo>
                    <a:pt x="2036725" y="52803"/>
                    <a:pt x="2017420" y="45670"/>
                    <a:pt x="2033587" y="51061"/>
                  </a:cubicBezTo>
                  <a:cubicBezTo>
                    <a:pt x="2036762" y="53442"/>
                    <a:pt x="2039562" y="56429"/>
                    <a:pt x="2043112" y="58204"/>
                  </a:cubicBezTo>
                  <a:cubicBezTo>
                    <a:pt x="2047602" y="60449"/>
                    <a:pt x="2057400" y="62967"/>
                    <a:pt x="2057400" y="62967"/>
                  </a:cubicBezTo>
                  <a:cubicBezTo>
                    <a:pt x="2059781" y="64554"/>
                    <a:pt x="2062058" y="66309"/>
                    <a:pt x="2064543" y="67729"/>
                  </a:cubicBezTo>
                  <a:cubicBezTo>
                    <a:pt x="2067625" y="69490"/>
                    <a:pt x="2071179" y="70429"/>
                    <a:pt x="2074068" y="72492"/>
                  </a:cubicBezTo>
                  <a:cubicBezTo>
                    <a:pt x="2076808" y="74450"/>
                    <a:pt x="2078410" y="77768"/>
                    <a:pt x="2081212" y="79636"/>
                  </a:cubicBezTo>
                  <a:cubicBezTo>
                    <a:pt x="2083301" y="81028"/>
                    <a:pt x="2086111" y="80895"/>
                    <a:pt x="2088356" y="82017"/>
                  </a:cubicBezTo>
                  <a:cubicBezTo>
                    <a:pt x="2106831" y="91253"/>
                    <a:pt x="2084679" y="83171"/>
                    <a:pt x="2102643" y="89161"/>
                  </a:cubicBezTo>
                  <a:cubicBezTo>
                    <a:pt x="2116243" y="68763"/>
                    <a:pt x="2096862" y="100381"/>
                    <a:pt x="2109787" y="48679"/>
                  </a:cubicBezTo>
                  <a:cubicBezTo>
                    <a:pt x="2111175" y="43126"/>
                    <a:pt x="2116137" y="39154"/>
                    <a:pt x="2119312" y="34392"/>
                  </a:cubicBezTo>
                  <a:cubicBezTo>
                    <a:pt x="2125662" y="24867"/>
                    <a:pt x="2121694" y="28835"/>
                    <a:pt x="2131218" y="22486"/>
                  </a:cubicBezTo>
                  <a:cubicBezTo>
                    <a:pt x="2132806" y="24867"/>
                    <a:pt x="2135594" y="26793"/>
                    <a:pt x="2135981" y="29629"/>
                  </a:cubicBezTo>
                  <a:cubicBezTo>
                    <a:pt x="2138022" y="44593"/>
                    <a:pt x="2136995" y="59833"/>
                    <a:pt x="2138362" y="74873"/>
                  </a:cubicBezTo>
                  <a:cubicBezTo>
                    <a:pt x="2138589" y="77373"/>
                    <a:pt x="2138968" y="80242"/>
                    <a:pt x="2140743" y="82017"/>
                  </a:cubicBezTo>
                  <a:cubicBezTo>
                    <a:pt x="2142518" y="83792"/>
                    <a:pt x="2145506" y="83604"/>
                    <a:pt x="2147887" y="84398"/>
                  </a:cubicBezTo>
                  <a:cubicBezTo>
                    <a:pt x="2150268" y="85986"/>
                    <a:pt x="2152208" y="88691"/>
                    <a:pt x="2155031" y="89161"/>
                  </a:cubicBezTo>
                  <a:cubicBezTo>
                    <a:pt x="2158973" y="89818"/>
                    <a:pt x="2166831" y="83675"/>
                    <a:pt x="2169318" y="82017"/>
                  </a:cubicBezTo>
                  <a:cubicBezTo>
                    <a:pt x="2181144" y="64279"/>
                    <a:pt x="2165944" y="86066"/>
                    <a:pt x="2181225" y="67729"/>
                  </a:cubicBezTo>
                  <a:cubicBezTo>
                    <a:pt x="2183057" y="65531"/>
                    <a:pt x="2183964" y="62609"/>
                    <a:pt x="2185987" y="60586"/>
                  </a:cubicBezTo>
                  <a:cubicBezTo>
                    <a:pt x="2188011" y="58562"/>
                    <a:pt x="2190932" y="57655"/>
                    <a:pt x="2193131" y="55823"/>
                  </a:cubicBezTo>
                  <a:cubicBezTo>
                    <a:pt x="2205022" y="45914"/>
                    <a:pt x="2194865" y="50482"/>
                    <a:pt x="2207418" y="46298"/>
                  </a:cubicBezTo>
                  <a:cubicBezTo>
                    <a:pt x="2209006" y="43917"/>
                    <a:pt x="2210157" y="41178"/>
                    <a:pt x="2212181" y="39154"/>
                  </a:cubicBezTo>
                  <a:cubicBezTo>
                    <a:pt x="2220955" y="30381"/>
                    <a:pt x="2224747" y="35070"/>
                    <a:pt x="2238375" y="36773"/>
                  </a:cubicBezTo>
                  <a:cubicBezTo>
                    <a:pt x="2237719" y="37429"/>
                    <a:pt x="2225865" y="48349"/>
                    <a:pt x="2226468" y="51061"/>
                  </a:cubicBezTo>
                  <a:cubicBezTo>
                    <a:pt x="2227710" y="56648"/>
                    <a:pt x="2232818" y="60586"/>
                    <a:pt x="2235993" y="65348"/>
                  </a:cubicBezTo>
                  <a:cubicBezTo>
                    <a:pt x="2237385" y="67437"/>
                    <a:pt x="2237581" y="70111"/>
                    <a:pt x="2238375" y="72492"/>
                  </a:cubicBezTo>
                  <a:cubicBezTo>
                    <a:pt x="2242406" y="141029"/>
                    <a:pt x="2239238" y="112140"/>
                    <a:pt x="2243137" y="65348"/>
                  </a:cubicBezTo>
                  <a:cubicBezTo>
                    <a:pt x="2243290" y="63513"/>
                    <a:pt x="2246659" y="51161"/>
                    <a:pt x="2247900" y="48679"/>
                  </a:cubicBezTo>
                  <a:cubicBezTo>
                    <a:pt x="2249180" y="46120"/>
                    <a:pt x="2251075" y="43917"/>
                    <a:pt x="2252662" y="41536"/>
                  </a:cubicBezTo>
                  <a:cubicBezTo>
                    <a:pt x="2253456" y="39155"/>
                    <a:pt x="2252533" y="34392"/>
                    <a:pt x="2255043" y="34392"/>
                  </a:cubicBezTo>
                  <a:cubicBezTo>
                    <a:pt x="2257553" y="34392"/>
                    <a:pt x="2256976" y="39066"/>
                    <a:pt x="2257425" y="41536"/>
                  </a:cubicBezTo>
                  <a:cubicBezTo>
                    <a:pt x="2258570" y="47832"/>
                    <a:pt x="2258661" y="54290"/>
                    <a:pt x="2259806" y="60586"/>
                  </a:cubicBezTo>
                  <a:cubicBezTo>
                    <a:pt x="2260255" y="63055"/>
                    <a:pt x="2260619" y="65769"/>
                    <a:pt x="2262187" y="67729"/>
                  </a:cubicBezTo>
                  <a:cubicBezTo>
                    <a:pt x="2263975" y="69964"/>
                    <a:pt x="2266716" y="71330"/>
                    <a:pt x="2269331" y="72492"/>
                  </a:cubicBezTo>
                  <a:cubicBezTo>
                    <a:pt x="2276778" y="75802"/>
                    <a:pt x="2285231" y="77657"/>
                    <a:pt x="2293143" y="79636"/>
                  </a:cubicBezTo>
                  <a:cubicBezTo>
                    <a:pt x="2294731" y="82017"/>
                    <a:pt x="2296626" y="84219"/>
                    <a:pt x="2297906" y="86779"/>
                  </a:cubicBezTo>
                  <a:cubicBezTo>
                    <a:pt x="2299029" y="89024"/>
                    <a:pt x="2298895" y="91834"/>
                    <a:pt x="2300287" y="93923"/>
                  </a:cubicBezTo>
                  <a:cubicBezTo>
                    <a:pt x="2302155" y="96725"/>
                    <a:pt x="2305275" y="98480"/>
                    <a:pt x="2307431" y="101067"/>
                  </a:cubicBezTo>
                  <a:cubicBezTo>
                    <a:pt x="2309263" y="103266"/>
                    <a:pt x="2310039" y="106326"/>
                    <a:pt x="2312193" y="108211"/>
                  </a:cubicBezTo>
                  <a:cubicBezTo>
                    <a:pt x="2316501" y="111980"/>
                    <a:pt x="2326481" y="117736"/>
                    <a:pt x="2326481" y="117736"/>
                  </a:cubicBezTo>
                  <a:cubicBezTo>
                    <a:pt x="2329655" y="108212"/>
                    <a:pt x="2329786" y="112082"/>
                    <a:pt x="2326481" y="101067"/>
                  </a:cubicBezTo>
                  <a:cubicBezTo>
                    <a:pt x="2325038" y="96258"/>
                    <a:pt x="2321718" y="86779"/>
                    <a:pt x="2321718" y="86779"/>
                  </a:cubicBezTo>
                  <a:cubicBezTo>
                    <a:pt x="2322512" y="66142"/>
                    <a:pt x="2322679" y="45471"/>
                    <a:pt x="2324100" y="24867"/>
                  </a:cubicBezTo>
                  <a:cubicBezTo>
                    <a:pt x="2324273" y="22363"/>
                    <a:pt x="2324706" y="15948"/>
                    <a:pt x="2326481" y="17723"/>
                  </a:cubicBezTo>
                  <a:cubicBezTo>
                    <a:pt x="2331501" y="22743"/>
                    <a:pt x="2336006" y="36773"/>
                    <a:pt x="2336006" y="36773"/>
                  </a:cubicBezTo>
                  <a:cubicBezTo>
                    <a:pt x="2342782" y="63881"/>
                    <a:pt x="2336454" y="35921"/>
                    <a:pt x="2340768" y="96304"/>
                  </a:cubicBezTo>
                  <a:cubicBezTo>
                    <a:pt x="2343629" y="136359"/>
                    <a:pt x="2342939" y="87963"/>
                    <a:pt x="2345531" y="132023"/>
                  </a:cubicBezTo>
                  <a:cubicBezTo>
                    <a:pt x="2345950" y="139154"/>
                    <a:pt x="2345531" y="146310"/>
                    <a:pt x="2345531" y="153454"/>
                  </a:cubicBezTo>
                </a:path>
              </a:pathLst>
            </a:custGeom>
            <a:solidFill>
              <a:srgbClr val="FFE697"/>
            </a:solidFill>
            <a:ln w="9525" cap="flat" cmpd="sng" algn="ctr">
              <a:solidFill>
                <a:srgbClr val="FFE69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Arial" charset="0"/>
              </a:endParaRPr>
            </a:p>
          </p:txBody>
        </p:sp>
      </p:grpSp>
      <p:pic>
        <p:nvPicPr>
          <p:cNvPr id="17" name="Grafik 4">
            <a:extLst>
              <a:ext uri="{FF2B5EF4-FFF2-40B4-BE49-F238E27FC236}">
                <a16:creationId xmlns:a16="http://schemas.microsoft.com/office/drawing/2014/main" id="{C723BFB5-6BF6-9A26-3DF5-3138A992C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55" y="4435990"/>
            <a:ext cx="2562251" cy="10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92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27B90F1-2F0D-5950-CC4F-B5A3BDFC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07" t="19775" r="30815" b="32285"/>
          <a:stretch/>
        </p:blipFill>
        <p:spPr>
          <a:xfrm>
            <a:off x="1582220" y="316863"/>
            <a:ext cx="8558373" cy="62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29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FBAF9F-E8E8-6D6C-A249-D821192B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2" y="18255"/>
            <a:ext cx="7030915" cy="667545"/>
          </a:xfrm>
        </p:spPr>
        <p:txBody>
          <a:bodyPr>
            <a:normAutofit fontScale="90000"/>
          </a:bodyPr>
          <a:lstStyle/>
          <a:p>
            <a:r>
              <a:rPr lang="hu-HU" dirty="0"/>
              <a:t>Összefoglalva – top 10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372060-F642-8F5F-DB97-1CA541E58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69" y="958362"/>
            <a:ext cx="6954716" cy="4448908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sz="1800" dirty="0" err="1"/>
              <a:t>scleroticus</a:t>
            </a:r>
            <a:r>
              <a:rPr lang="hu-HU" sz="1800" dirty="0"/>
              <a:t> csontot felfúrni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/>
              <a:t>alapos mosás/tisztitás – </a:t>
            </a:r>
            <a:r>
              <a:rPr lang="hu-HU" sz="1800" dirty="0" err="1"/>
              <a:t>pulse</a:t>
            </a:r>
            <a:r>
              <a:rPr lang="hu-HU" sz="1800" dirty="0"/>
              <a:t> </a:t>
            </a:r>
            <a:r>
              <a:rPr lang="hu-HU" sz="1800" dirty="0" err="1"/>
              <a:t>lavage</a:t>
            </a:r>
            <a:endParaRPr lang="hu-HU" sz="1800" dirty="0"/>
          </a:p>
          <a:p>
            <a:pPr marL="342900" indent="-342900">
              <a:buFont typeface="+mj-lt"/>
              <a:buAutoNum type="arabicPeriod"/>
            </a:pPr>
            <a:r>
              <a:rPr lang="hu-HU" sz="1800" dirty="0"/>
              <a:t>szárítás, tisztaság (felszínek, kesztyűk, implantátumok)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/>
              <a:t>sót ne rakjunk a cementre 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/>
              <a:t>vákuum keverés – a megfelelő fázisban használjuk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/>
              <a:t>ne melegítsük a cementet, főleg ne a magas viszkozitásút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/>
              <a:t>mozgatás, mozgás, stresszelés, tesztelés nem javasolt, cementezés alatt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/>
              <a:t>komprimálva nyomás alatt cementezzük, és tartsuk meg amíg meg nem köt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/>
              <a:t>lehetőleg vastag cement réteg, 3-4 mm cement penetráció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/>
              <a:t>bizonyosodjunk meg róla hogy a széleken a cement jól zár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8C013ED-F30D-6895-3C3A-5BBB7BBB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624" y="352027"/>
            <a:ext cx="4256532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30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80BE89-A834-A03A-2BD5-9EAFF3A8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Köszönöm a figyelmet!</a:t>
            </a:r>
          </a:p>
        </p:txBody>
      </p:sp>
      <p:pic>
        <p:nvPicPr>
          <p:cNvPr id="3" name="Kép 2" descr="A képen ég, fű, kültéri, természet látható&#10;&#10;Automatikusan generált leírás">
            <a:extLst>
              <a:ext uri="{FF2B5EF4-FFF2-40B4-BE49-F238E27FC236}">
                <a16:creationId xmlns:a16="http://schemas.microsoft.com/office/drawing/2014/main" id="{5BE9CDF1-8F8D-87BB-6A50-27484E66A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815"/>
            <a:ext cx="12192000" cy="36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28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0F13ED0-BD1D-A64B-3969-FCF5E6610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7" t="18693" r="32415" b="15957"/>
          <a:stretch/>
        </p:blipFill>
        <p:spPr>
          <a:xfrm>
            <a:off x="287675" y="438596"/>
            <a:ext cx="5952989" cy="598080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E7008E8-50A1-8B4C-5BB2-B9BF5741D9E9}"/>
              </a:ext>
            </a:extLst>
          </p:cNvPr>
          <p:cNvSpPr txBox="1"/>
          <p:nvPr/>
        </p:nvSpPr>
        <p:spPr>
          <a:xfrm>
            <a:off x="6670695" y="4524086"/>
            <a:ext cx="533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87.7 % TKR – 95.4 % Cementes!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CDC98F3-FC7F-CABD-724A-C2A312D3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7428" y="575353"/>
            <a:ext cx="4224968" cy="331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454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43F99A-D763-FB51-75F0-569DB800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37" y="0"/>
            <a:ext cx="4545458" cy="1325563"/>
          </a:xfrm>
        </p:spPr>
        <p:txBody>
          <a:bodyPr/>
          <a:lstStyle/>
          <a:p>
            <a:r>
              <a:rPr lang="hu-HU" dirty="0"/>
              <a:t>Revíziók okai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3B965F-40C3-0A82-553B-FE90E56B8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23" y="1253330"/>
            <a:ext cx="4692005" cy="5387659"/>
          </a:xfrm>
        </p:spPr>
        <p:txBody>
          <a:bodyPr>
            <a:normAutofit/>
          </a:bodyPr>
          <a:lstStyle/>
          <a:p>
            <a:r>
              <a:rPr lang="hu-HU" dirty="0"/>
              <a:t>korai aszeptikus lazulás</a:t>
            </a:r>
          </a:p>
          <a:p>
            <a:pPr lvl="1"/>
            <a:r>
              <a:rPr lang="hu-HU" dirty="0"/>
              <a:t>12 tanulmány – 300 revízió</a:t>
            </a:r>
          </a:p>
          <a:p>
            <a:r>
              <a:rPr lang="en-US" dirty="0" err="1"/>
              <a:t>tibiális</a:t>
            </a:r>
            <a:r>
              <a:rPr lang="en-US" dirty="0"/>
              <a:t> </a:t>
            </a:r>
            <a:r>
              <a:rPr lang="en-US" dirty="0" err="1"/>
              <a:t>komponens</a:t>
            </a:r>
            <a:r>
              <a:rPr lang="en-US" dirty="0"/>
              <a:t> </a:t>
            </a:r>
            <a:r>
              <a:rPr lang="en-US" dirty="0" err="1"/>
              <a:t>lazulás</a:t>
            </a:r>
            <a:r>
              <a:rPr lang="en-US" dirty="0"/>
              <a:t> – cement-</a:t>
            </a:r>
            <a:r>
              <a:rPr lang="en-US" dirty="0" err="1"/>
              <a:t>implantátum</a:t>
            </a:r>
            <a:r>
              <a:rPr lang="en-US" dirty="0"/>
              <a:t> interface</a:t>
            </a:r>
          </a:p>
          <a:p>
            <a:pPr lvl="1"/>
            <a:r>
              <a:rPr lang="en-US" dirty="0" err="1"/>
              <a:t>cementezési</a:t>
            </a:r>
            <a:r>
              <a:rPr lang="en-US" dirty="0"/>
              <a:t> </a:t>
            </a:r>
            <a:r>
              <a:rPr lang="en-US" dirty="0" err="1"/>
              <a:t>faktorok</a:t>
            </a:r>
            <a:endParaRPr lang="hu-HU" dirty="0"/>
          </a:p>
          <a:p>
            <a:pPr lvl="2"/>
            <a:r>
              <a:rPr lang="en-US" dirty="0" err="1"/>
              <a:t>viszkozitás</a:t>
            </a:r>
            <a:endParaRPr lang="hu-HU" dirty="0"/>
          </a:p>
          <a:p>
            <a:pPr lvl="2"/>
            <a:r>
              <a:rPr lang="en-US" dirty="0"/>
              <a:t>cement </a:t>
            </a:r>
            <a:r>
              <a:rPr lang="en-US" dirty="0" err="1"/>
              <a:t>applikálás</a:t>
            </a:r>
            <a:endParaRPr lang="hu-HU" dirty="0"/>
          </a:p>
          <a:p>
            <a:pPr lvl="2"/>
            <a:r>
              <a:rPr lang="hu-HU" dirty="0"/>
              <a:t>c</a:t>
            </a:r>
            <a:r>
              <a:rPr lang="en-US" dirty="0" err="1"/>
              <a:t>ement</a:t>
            </a:r>
            <a:r>
              <a:rPr lang="en-US" dirty="0"/>
              <a:t> </a:t>
            </a:r>
            <a:r>
              <a:rPr lang="en-US" dirty="0" err="1"/>
              <a:t>köpeny</a:t>
            </a:r>
            <a:r>
              <a:rPr lang="hu-HU" dirty="0"/>
              <a:t> (+ 1mm, 60% kevesebb)</a:t>
            </a:r>
          </a:p>
          <a:p>
            <a:pPr lvl="2"/>
            <a:r>
              <a:rPr lang="en-US" dirty="0"/>
              <a:t>implant design</a:t>
            </a:r>
            <a:r>
              <a:rPr lang="hu-HU" dirty="0"/>
              <a:t> – </a:t>
            </a:r>
            <a:r>
              <a:rPr lang="hu-HU" dirty="0" err="1"/>
              <a:t>tibia</a:t>
            </a:r>
            <a:r>
              <a:rPr lang="hu-HU" dirty="0"/>
              <a:t> alsó felszíne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746AB77-FD72-4989-6376-0CAA6993A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9" t="20974" r="32163" b="5324"/>
          <a:stretch/>
        </p:blipFill>
        <p:spPr>
          <a:xfrm>
            <a:off x="7643971" y="71919"/>
            <a:ext cx="4397341" cy="505449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B1CC1D5-37E5-CC48-B6E6-CE612EBD3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097" y="4407613"/>
            <a:ext cx="2815407" cy="22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2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C835F2A-B8F0-9B59-191C-A823FA313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90" t="14531" r="30561" b="6069"/>
          <a:stretch/>
        </p:blipFill>
        <p:spPr>
          <a:xfrm>
            <a:off x="270553" y="0"/>
            <a:ext cx="5825447" cy="669736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113A925-4D58-A284-2388-FDECD99EA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3" t="51236" r="35272" b="45469"/>
          <a:stretch/>
        </p:blipFill>
        <p:spPr>
          <a:xfrm>
            <a:off x="557967" y="744108"/>
            <a:ext cx="11468190" cy="6500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982C193-E0B1-DE76-4124-CB890AD0B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07" y="1821885"/>
            <a:ext cx="4510743" cy="351670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B75F268-FFE7-2BE0-65AC-5F652583BE16}"/>
              </a:ext>
            </a:extLst>
          </p:cNvPr>
          <p:cNvSpPr txBox="1"/>
          <p:nvPr/>
        </p:nvSpPr>
        <p:spPr>
          <a:xfrm>
            <a:off x="7489861" y="5753528"/>
            <a:ext cx="4181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(2 mm alatti </a:t>
            </a:r>
            <a:r>
              <a:rPr lang="hu-HU" dirty="0" err="1"/>
              <a:t>nonprogresszív</a:t>
            </a:r>
            <a:r>
              <a:rPr lang="hu-HU" dirty="0"/>
              <a:t> </a:t>
            </a:r>
            <a:r>
              <a:rPr lang="hu-HU" dirty="0" err="1"/>
              <a:t>lízis</a:t>
            </a:r>
            <a:r>
              <a:rPr lang="hu-HU" dirty="0"/>
              <a:t> nem feltétlenül rontja </a:t>
            </a:r>
            <a:r>
              <a:rPr lang="hu-HU"/>
              <a:t>az eredményeket)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722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1DD496C-9AB5-BAF9-9293-AD78A5A2A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9" t="23970" r="15983" b="22247"/>
          <a:stretch/>
        </p:blipFill>
        <p:spPr>
          <a:xfrm>
            <a:off x="164387" y="84838"/>
            <a:ext cx="6914508" cy="298713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D4EDF5E-AC7F-04E7-5650-A7E9C1B8B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7" t="28314" r="53736" b="20599"/>
          <a:stretch/>
        </p:blipFill>
        <p:spPr>
          <a:xfrm>
            <a:off x="7078894" y="2373330"/>
            <a:ext cx="4808305" cy="438404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02086B47-5169-1315-6EB7-00A225C0D74C}"/>
              </a:ext>
            </a:extLst>
          </p:cNvPr>
          <p:cNvSpPr txBox="1"/>
          <p:nvPr/>
        </p:nvSpPr>
        <p:spPr>
          <a:xfrm>
            <a:off x="8009792" y="633046"/>
            <a:ext cx="296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60% cemented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20% </a:t>
            </a:r>
            <a:r>
              <a:rPr lang="hu-HU" sz="2400" dirty="0" err="1"/>
              <a:t>hybdrid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20% </a:t>
            </a:r>
            <a:r>
              <a:rPr lang="hu-HU" sz="2400" dirty="0" err="1"/>
              <a:t>uncemented</a:t>
            </a:r>
            <a:endParaRPr lang="hu-HU" sz="24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89BC777-D90B-02CB-482C-FF38BF2B34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0" t="22023" r="16405" b="4868"/>
          <a:stretch/>
        </p:blipFill>
        <p:spPr>
          <a:xfrm>
            <a:off x="400692" y="3071973"/>
            <a:ext cx="6061753" cy="35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FBAF9F-E8E8-6D6C-A249-D821192B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30915" cy="1325563"/>
          </a:xfrm>
        </p:spPr>
        <p:txBody>
          <a:bodyPr>
            <a:normAutofit/>
          </a:bodyPr>
          <a:lstStyle/>
          <a:p>
            <a:r>
              <a:rPr lang="hu-HU" dirty="0"/>
              <a:t>Cement nélküli térdprotézis?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372060-F642-8F5F-DB97-1CA541E58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0862" cy="4351338"/>
          </a:xfrm>
        </p:spPr>
        <p:txBody>
          <a:bodyPr>
            <a:noAutofit/>
          </a:bodyPr>
          <a:lstStyle/>
          <a:p>
            <a:r>
              <a:rPr lang="hu-HU" dirty="0"/>
              <a:t>teoretikus előnyök</a:t>
            </a:r>
          </a:p>
          <a:p>
            <a:pPr lvl="1"/>
            <a:r>
              <a:rPr lang="en-US" b="0" i="0" u="none" strike="noStrike" baseline="0" dirty="0" err="1"/>
              <a:t>direkt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osseointegráció</a:t>
            </a:r>
            <a:r>
              <a:rPr lang="en-US" b="0" i="0" u="none" strike="noStrike" baseline="0" dirty="0"/>
              <a:t> – </a:t>
            </a:r>
            <a:r>
              <a:rPr lang="en-US" b="0" i="0" u="none" strike="noStrike" baseline="0" dirty="0" err="1"/>
              <a:t>jobb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implantátum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rögzülés</a:t>
            </a:r>
            <a:r>
              <a:rPr lang="en-US" b="0" i="0" u="none" strike="noStrike" baseline="0" dirty="0"/>
              <a:t>?</a:t>
            </a:r>
            <a:r>
              <a:rPr lang="en-US" dirty="0"/>
              <a:t> </a:t>
            </a:r>
            <a:endParaRPr lang="hu-HU" b="0" i="0" u="none" strike="noStrike" baseline="0" dirty="0"/>
          </a:p>
          <a:p>
            <a:pPr lvl="1"/>
            <a:r>
              <a:rPr lang="en-US" b="0" i="0" u="none" strike="noStrike" baseline="0" dirty="0" err="1"/>
              <a:t>csontmegtartás</a:t>
            </a:r>
            <a:r>
              <a:rPr lang="en-US" dirty="0"/>
              <a:t>?</a:t>
            </a:r>
            <a:endParaRPr lang="hu-HU" b="0" i="0" u="none" strike="noStrike" baseline="0" dirty="0"/>
          </a:p>
          <a:p>
            <a:pPr lvl="1"/>
            <a:r>
              <a:rPr lang="en-US" b="0" i="0" u="none" strike="noStrike" baseline="0" dirty="0" err="1"/>
              <a:t>műtői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hatékonyság</a:t>
            </a:r>
            <a:endParaRPr lang="hu-HU" b="0" i="0" u="none" strike="noStrike" baseline="0" dirty="0"/>
          </a:p>
          <a:p>
            <a:pPr lvl="1"/>
            <a:r>
              <a:rPr lang="hu-HU" b="0" i="0" u="none" strike="noStrike" baseline="0" dirty="0"/>
              <a:t>kevesebb cementezéssel kapcsolatos szövődmények</a:t>
            </a:r>
          </a:p>
          <a:p>
            <a:pPr lvl="1"/>
            <a:r>
              <a:rPr lang="en-US" b="0" i="0" u="none" strike="noStrike" baseline="0" dirty="0" err="1"/>
              <a:t>radiolucens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vonalak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előfordulása</a:t>
            </a:r>
            <a:r>
              <a:rPr lang="en-US" b="0" i="0" u="none" strike="noStrike" baseline="0" dirty="0"/>
              <a:t> </a:t>
            </a:r>
            <a:r>
              <a:rPr lang="en-US" b="0" i="0" u="none" strike="noStrike" baseline="0" dirty="0" err="1"/>
              <a:t>csökken</a:t>
            </a:r>
            <a:endParaRPr lang="en-US" b="0" i="0" u="none" strike="noStrike" baseline="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5CABDE4-60E9-BFCB-6157-FB7236E57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46" t="20524" r="7678" b="16027"/>
          <a:stretch/>
        </p:blipFill>
        <p:spPr>
          <a:xfrm>
            <a:off x="7869115" y="365125"/>
            <a:ext cx="3359650" cy="55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8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43F642-97D9-524B-A253-E4F80F1D6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u-HU" dirty="0"/>
              <a:t>Miért cementes térd TEP?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308B84-7C42-CF49-AB40-6AFCDC99C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11240" cy="4351338"/>
          </a:xfrm>
        </p:spPr>
        <p:txBody>
          <a:bodyPr>
            <a:normAutofit/>
          </a:bodyPr>
          <a:lstStyle/>
          <a:p>
            <a:r>
              <a:rPr lang="hu-HU" b="1" dirty="0"/>
              <a:t>megbocsátó:</a:t>
            </a:r>
            <a:br>
              <a:rPr lang="hu-HU" b="1" dirty="0"/>
            </a:br>
            <a:r>
              <a:rPr lang="hu-HU" dirty="0"/>
              <a:t>• kis egyenetlenségek (</a:t>
            </a:r>
            <a:r>
              <a:rPr lang="hu-HU" dirty="0" err="1"/>
              <a:t>rezekciós</a:t>
            </a:r>
            <a:r>
              <a:rPr lang="hu-HU" dirty="0"/>
              <a:t> felszínek) </a:t>
            </a:r>
            <a:r>
              <a:rPr lang="hu-HU" dirty="0" err="1"/>
              <a:t>kitölthetőek</a:t>
            </a:r>
            <a:r>
              <a:rPr lang="hu-HU" dirty="0"/>
              <a:t> cementtel</a:t>
            </a:r>
          </a:p>
          <a:p>
            <a:r>
              <a:rPr lang="hu-HU" b="1" dirty="0"/>
              <a:t>regiszter alapú bizonyítékok</a:t>
            </a:r>
            <a:br>
              <a:rPr lang="hu-HU" b="1" dirty="0"/>
            </a:br>
            <a:r>
              <a:rPr lang="hu-HU" dirty="0"/>
              <a:t>• alacsonyabb revíziós rizikó cementesnél (főleg </a:t>
            </a:r>
            <a:r>
              <a:rPr lang="hu-HU" dirty="0" err="1"/>
              <a:t>tibia</a:t>
            </a:r>
            <a:r>
              <a:rPr lang="hu-HU" dirty="0"/>
              <a:t> oldaláról)</a:t>
            </a:r>
          </a:p>
          <a:p>
            <a:r>
              <a:rPr lang="hu-HU" b="1" dirty="0"/>
              <a:t>lokális antibiotikum leadás</a:t>
            </a:r>
          </a:p>
          <a:p>
            <a:pPr lvl="1"/>
            <a:r>
              <a:rPr lang="hu-HU" dirty="0"/>
              <a:t>magas antibiotikum koncentráció in situ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4ABFED1-B784-CB43-A9D1-12623EA5E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1" y="1690688"/>
            <a:ext cx="5194033" cy="369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64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FBAF9F-E8E8-6D6C-A249-D821192B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30915" cy="1325563"/>
          </a:xfrm>
        </p:spPr>
        <p:txBody>
          <a:bodyPr>
            <a:normAutofit/>
          </a:bodyPr>
          <a:lstStyle/>
          <a:p>
            <a:r>
              <a:rPr lang="hu-HU" dirty="0"/>
              <a:t>Vértelenség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372060-F642-8F5F-DB97-1CA541E58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710377" cy="4351338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41 </a:t>
            </a:r>
            <a:r>
              <a:rPr lang="hu-HU" dirty="0" err="1"/>
              <a:t>RCTs</a:t>
            </a:r>
            <a:r>
              <a:rPr lang="hu-HU" dirty="0"/>
              <a:t> ≈3000 TEP</a:t>
            </a:r>
          </a:p>
          <a:p>
            <a:pPr lvl="1" algn="just"/>
            <a:r>
              <a:rPr lang="hu-HU" dirty="0"/>
              <a:t>közepes </a:t>
            </a:r>
            <a:r>
              <a:rPr lang="hu-HU" dirty="0" err="1"/>
              <a:t>bizonyosságal</a:t>
            </a:r>
            <a:endParaRPr lang="hu-HU" dirty="0"/>
          </a:p>
          <a:p>
            <a:pPr lvl="2" algn="just"/>
            <a:r>
              <a:rPr lang="hu-HU" dirty="0"/>
              <a:t>vértelenség használata növeli az „súlyos </a:t>
            </a:r>
            <a:r>
              <a:rPr lang="hu-HU" dirty="0" err="1"/>
              <a:t>adverz</a:t>
            </a:r>
            <a:r>
              <a:rPr lang="hu-HU" dirty="0"/>
              <a:t> események gyakoriságát”</a:t>
            </a:r>
          </a:p>
          <a:p>
            <a:pPr lvl="2" algn="just"/>
            <a:r>
              <a:rPr lang="hu-HU" dirty="0"/>
              <a:t>vértelenség magasabb posztoperatív fájdalomszinttel járhat</a:t>
            </a:r>
          </a:p>
          <a:p>
            <a:pPr lvl="2" algn="just"/>
            <a:r>
              <a:rPr lang="hu-HU" dirty="0"/>
              <a:t>vértelenség nem jár semmilyen értelmezhető előnnyel funkcióban, életminőségben, a kezelés sikerességében </a:t>
            </a:r>
          </a:p>
          <a:p>
            <a:pPr lvl="1" algn="just"/>
            <a:r>
              <a:rPr lang="hu-HU" dirty="0"/>
              <a:t>további kutatások szükségesek a vértelenség egyéb hatásainak pontosabb meghatározására</a:t>
            </a:r>
          </a:p>
          <a:p>
            <a:pPr lvl="2" algn="just"/>
            <a:r>
              <a:rPr lang="hu-HU" dirty="0" err="1"/>
              <a:t>kognítiv</a:t>
            </a:r>
            <a:r>
              <a:rPr lang="hu-HU" dirty="0"/>
              <a:t> funkció, implantátum túlélés, egyéb előnyök és </a:t>
            </a:r>
            <a:r>
              <a:rPr lang="hu-HU" dirty="0" err="1"/>
              <a:t>hátráyok</a:t>
            </a:r>
            <a:endParaRPr lang="hu-HU" b="0" i="0" u="none" strike="noStrike" baseline="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EA84B53-DE0E-333D-E0EF-7605C1E2D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28" t="26621" r="36948" b="44806"/>
          <a:stretch/>
        </p:blipFill>
        <p:spPr>
          <a:xfrm>
            <a:off x="7581014" y="710904"/>
            <a:ext cx="4136066" cy="19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4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3318</TotalTime>
  <Words>840</Words>
  <Application>Microsoft Office PowerPoint</Application>
  <PresentationFormat>Szélesvásznú</PresentationFormat>
  <Paragraphs>155</Paragraphs>
  <Slides>26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Helyes cementezési technika – Hogy csinálom én és mit mond az irodalom</vt:lpstr>
      <vt:lpstr>Vázlat</vt:lpstr>
      <vt:lpstr>PowerPoint-bemutató</vt:lpstr>
      <vt:lpstr>Revíziók okai</vt:lpstr>
      <vt:lpstr>PowerPoint-bemutató</vt:lpstr>
      <vt:lpstr>PowerPoint-bemutató</vt:lpstr>
      <vt:lpstr>Cement nélküli térdprotézis?</vt:lpstr>
      <vt:lpstr>Miért cementes térd TEP?</vt:lpstr>
      <vt:lpstr>Vértelenség</vt:lpstr>
      <vt:lpstr>1. Melyik cement?</vt:lpstr>
      <vt:lpstr>1. Melyik cement?</vt:lpstr>
      <vt:lpstr>1. Melyik cement?</vt:lpstr>
      <vt:lpstr>2. Cementezési technika</vt:lpstr>
      <vt:lpstr>2. Cementing technique - evolution</vt:lpstr>
      <vt:lpstr>2. Cementezési technika</vt:lpstr>
      <vt:lpstr>2. Cementezési technika</vt:lpstr>
      <vt:lpstr>2. Cementezési technika</vt:lpstr>
      <vt:lpstr>2. Cementezési technika</vt:lpstr>
      <vt:lpstr>2. Cementezési technika</vt:lpstr>
      <vt:lpstr>2. Cementezési technika</vt:lpstr>
      <vt:lpstr>2. Cementezési technika</vt:lpstr>
      <vt:lpstr>2. Cementezési technika</vt:lpstr>
      <vt:lpstr>3. Implantátum tulajdonságok </vt:lpstr>
      <vt:lpstr>PowerPoint-bemutató</vt:lpstr>
      <vt:lpstr>Összefoglalva – top 10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Laszlo Arany</dc:creator>
  <cp:lastModifiedBy>Krisztian Sisak</cp:lastModifiedBy>
  <cp:revision>150</cp:revision>
  <dcterms:created xsi:type="dcterms:W3CDTF">2022-05-29T16:29:42Z</dcterms:created>
  <dcterms:modified xsi:type="dcterms:W3CDTF">2023-11-09T12:13:49Z</dcterms:modified>
</cp:coreProperties>
</file>